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5"/>
  </p:notesMasterIdLst>
  <p:sldIdLst>
    <p:sldId id="256" r:id="rId2"/>
    <p:sldId id="257" r:id="rId3"/>
    <p:sldId id="258" r:id="rId4"/>
    <p:sldId id="259" r:id="rId5"/>
    <p:sldId id="260" r:id="rId6"/>
    <p:sldId id="327" r:id="rId7"/>
    <p:sldId id="328" r:id="rId8"/>
    <p:sldId id="261" r:id="rId9"/>
    <p:sldId id="320" r:id="rId10"/>
    <p:sldId id="262" r:id="rId11"/>
    <p:sldId id="263" r:id="rId12"/>
    <p:sldId id="264" r:id="rId13"/>
    <p:sldId id="265" r:id="rId14"/>
    <p:sldId id="266" r:id="rId15"/>
    <p:sldId id="267" r:id="rId16"/>
    <p:sldId id="268" r:id="rId17"/>
    <p:sldId id="319" r:id="rId18"/>
    <p:sldId id="321" r:id="rId19"/>
    <p:sldId id="322" r:id="rId20"/>
    <p:sldId id="323" r:id="rId21"/>
    <p:sldId id="324" r:id="rId22"/>
    <p:sldId id="325" r:id="rId23"/>
    <p:sldId id="326" r:id="rId24"/>
    <p:sldId id="31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 id="297" r:id="rId54"/>
    <p:sldId id="298" r:id="rId55"/>
    <p:sldId id="299" r:id="rId56"/>
    <p:sldId id="300" r:id="rId57"/>
    <p:sldId id="301" r:id="rId58"/>
    <p:sldId id="302" r:id="rId59"/>
    <p:sldId id="303" r:id="rId60"/>
    <p:sldId id="304" r:id="rId61"/>
    <p:sldId id="305" r:id="rId62"/>
    <p:sldId id="306" r:id="rId63"/>
    <p:sldId id="307" r:id="rId64"/>
    <p:sldId id="308" r:id="rId65"/>
    <p:sldId id="309" r:id="rId66"/>
    <p:sldId id="310" r:id="rId67"/>
    <p:sldId id="311" r:id="rId68"/>
    <p:sldId id="312" r:id="rId69"/>
    <p:sldId id="313" r:id="rId70"/>
    <p:sldId id="314" r:id="rId71"/>
    <p:sldId id="315" r:id="rId72"/>
    <p:sldId id="316" r:id="rId73"/>
    <p:sldId id="317" r:id="rId74"/>
  </p:sldIdLst>
  <p:sldSz cx="9144000" cy="5143500" type="screen16x9"/>
  <p:notesSz cx="6858000" cy="9144000"/>
  <p:embeddedFontLst>
    <p:embeddedFont>
      <p:font typeface="Nanum Gothic" panose="02010600030101010101" charset="-127"/>
      <p:regular r:id="rId76"/>
      <p:bold r:id="rId77"/>
    </p:embeddedFont>
    <p:embeddedFont>
      <p:font typeface="Consolas" panose="020B0609020204030204" pitchFamily="49" charset="0"/>
      <p:regular r:id="rId78"/>
      <p:bold r:id="rId79"/>
      <p:italic r:id="rId80"/>
      <p:boldItalic r:id="rId81"/>
    </p:embeddedFont>
    <p:embeddedFont>
      <p:font typeface="Roboto" panose="02000000000000000000" pitchFamily="2"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B9B"/>
    <a:srgbClr val="D5EDFF"/>
    <a:srgbClr val="C9DBFF"/>
    <a:srgbClr val="FF3300"/>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70" d="100"/>
          <a:sy n="170" d="100"/>
        </p:scale>
        <p:origin x="610"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9.fntdata"/><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font" Target="fonts/font4.fntdata"/><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5.fntdata"/><Relationship Id="rId85"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83" Type="http://schemas.openxmlformats.org/officeDocument/2006/relationships/font" Target="fonts/font8.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font" Target="fonts/font3.fntdata"/><Relationship Id="rId81" Type="http://schemas.openxmlformats.org/officeDocument/2006/relationships/font" Target="fonts/font6.fntdata"/><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fntdata"/><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font" Target="fonts/font7.fntdata"/><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github.com/dair-ai/visuals/issues/new" TargetMode="External"/><Relationship Id="rId5" Type="http://schemas.openxmlformats.org/officeDocument/2006/relationships/hyperlink" Target="mailto:ellfae@gmail.com" TargetMode="External"/><Relationship Id="rId4" Type="http://schemas.openxmlformats.org/officeDocument/2006/relationships/hyperlink" Target="https://github.com/dair-ai/ml-visuals"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rxiv.org/abs/1706.03762"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mailto:sourav@yahoo.com"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uigradients.com/#GradeGrey"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3" Type="http://schemas.openxmlformats.org/officeDocument/2006/relationships/hyperlink" Target="https://twitter.com/srvmshr"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3" Type="http://schemas.openxmlformats.org/officeDocument/2006/relationships/hyperlink" Target="https://twitter.com/avsthiago"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b="1">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3"/>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4"/>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marL="0" lvl="0" indent="0" algn="l" rtl="0">
              <a:lnSpc>
                <a:spcPct val="115000"/>
              </a:lnSpc>
              <a:spcBef>
                <a:spcPts val="1200"/>
              </a:spcBef>
              <a:spcAft>
                <a:spcPts val="0"/>
              </a:spcAft>
              <a:buNone/>
            </a:pPr>
            <a:r>
              <a:rPr lang="en" sz="1200" b="1">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5"/>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marL="0" lvl="0" indent="0" algn="l" rtl="0">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marL="0" lvl="0" indent="0" algn="l" rtl="0">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6">
                  <a:extLst>
                    <a:ext uri="{A12FA001-AC4F-418D-AE19-62706E023703}">
                      <ahyp:hlinkClr xmlns:ahyp="http://schemas.microsoft.com/office/drawing/2018/hyperlinkcolo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fc103f579_2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fc103f579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These visuals can represent a multi-directional array (3D) input, tensor, etc.</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78327f1586_0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78327f1586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These visuals could represent transformations (left) or operations (right)</a:t>
            </a:r>
            <a:endParaRPr/>
          </a:p>
          <a:p>
            <a:pPr marL="457200" lvl="0" indent="-298450" algn="l" rtl="0">
              <a:spcBef>
                <a:spcPts val="0"/>
              </a:spcBef>
              <a:spcAft>
                <a:spcPts val="0"/>
              </a:spcAft>
              <a:buSzPts val="1100"/>
              <a:buChar char="-"/>
            </a:pPr>
            <a:r>
              <a:rPr lang="en"/>
              <a:t>The visuals on the right use the Math Equations Add on for Google Slides.</a:t>
            </a:r>
            <a:endParaRPr/>
          </a:p>
          <a:p>
            <a:pPr marL="457200" lvl="0" indent="-298450" algn="l" rtl="0">
              <a:spcBef>
                <a:spcPts val="0"/>
              </a:spcBef>
              <a:spcAft>
                <a:spcPts val="0"/>
              </a:spcAft>
              <a:buSzPts val="1100"/>
              <a:buChar char="-"/>
            </a:pPr>
            <a:r>
              <a:rPr lang="en"/>
              <a:t>If you click on the equation you are able to modify it by:</a:t>
            </a:r>
            <a:endParaRPr/>
          </a:p>
          <a:p>
            <a:pPr marL="914400" lvl="1" indent="-298450" algn="l" rtl="0">
              <a:spcBef>
                <a:spcPts val="0"/>
              </a:spcBef>
              <a:spcAft>
                <a:spcPts val="0"/>
              </a:spcAft>
              <a:buSzPts val="1100"/>
              <a:buChar char="-"/>
            </a:pPr>
            <a:r>
              <a:rPr lang="en"/>
              <a:t>Selecting Add Ons → Math Equations → Menu</a:t>
            </a:r>
            <a:endParaRPr/>
          </a:p>
          <a:p>
            <a:pPr marL="914400" lvl="1" indent="-298450" algn="l" rtl="0">
              <a:spcBef>
                <a:spcPts val="0"/>
              </a:spcBef>
              <a:spcAft>
                <a:spcPts val="0"/>
              </a:spcAft>
              <a:buSzPts val="1100"/>
              <a:buChar char="-"/>
            </a:pPr>
            <a:r>
              <a:rPr lang="en"/>
              <a:t>While the equation is selected, click “Connect to Equation” on the “Math Equations UI”</a:t>
            </a:r>
            <a:endParaRPr/>
          </a:p>
          <a:p>
            <a:pPr marL="914400" lvl="1" indent="-298450" algn="l" rtl="0">
              <a:spcBef>
                <a:spcPts val="0"/>
              </a:spcBef>
              <a:spcAft>
                <a:spcPts val="0"/>
              </a:spcAft>
              <a:buSzPts val="1100"/>
              <a:buChar char="-"/>
            </a:pPr>
            <a:r>
              <a:rPr lang="en"/>
              <a:t>Then change the properties like color, size, etc.</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85a0789696_74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85a0789696_74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78327f1586_0_1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8327f1586_0_1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9aeaf79e6c_37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9aeaf79e6c_37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Using the same visual components from before and a few new custom ones, I was able to come up with the Transformer architecture</a:t>
            </a:r>
            <a:endParaRPr/>
          </a:p>
          <a:p>
            <a:pPr marL="457200" lvl="0" indent="-298450" algn="l" rtl="0">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3"/>
              </a:rPr>
              <a:t>Vaswani et al. 2017</a:t>
            </a:r>
            <a:endParaRPr/>
          </a:p>
          <a:p>
            <a:pPr marL="457200" lvl="0" indent="-298450" algn="l" rtl="0">
              <a:spcBef>
                <a:spcPts val="0"/>
              </a:spcBef>
              <a:spcAft>
                <a:spcPts val="0"/>
              </a:spcAft>
              <a:buSzPts val="1100"/>
              <a:buChar char="-"/>
            </a:pPr>
            <a:r>
              <a:rPr lang="en"/>
              <a:t>You can further customize it however you want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78327f1586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8327f1586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figure aims to demonstrate the process of tokenization</a:t>
            </a:r>
            <a:endParaRPr/>
          </a:p>
          <a:p>
            <a:pPr marL="457200" lvl="0" indent="-298450" algn="l" rtl="0">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marL="457200" lvl="0" indent="-298450" algn="l" rtl="0">
              <a:spcBef>
                <a:spcPts val="0"/>
              </a:spcBef>
              <a:spcAft>
                <a:spcPts val="0"/>
              </a:spcAft>
              <a:buSzPts val="1100"/>
              <a:buChar char="-"/>
            </a:pPr>
            <a:r>
              <a:rPr lang="en"/>
              <a:t>This is a gradient color so you can customize however you want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 (ellfae@gmail.com)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34956682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23626645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1595034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78327f1586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8327f1586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12485281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1952929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42026278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427069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85a0789696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85a0789696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extLst>
      <p:ext uri="{BB962C8B-B14F-4D97-AF65-F5344CB8AC3E}">
        <p14:creationId xmlns:p14="http://schemas.microsoft.com/office/powerpoint/2010/main" val="4265591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85a0789696_74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85a0789696_74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u="sng">
                <a:solidFill>
                  <a:schemeClr val="hlink"/>
                </a:solidFill>
                <a:hlinkClick r:id="rId4"/>
              </a:rPr>
              <a:t>sourav@yahoo.com</a:t>
            </a:r>
            <a:endParaRPr/>
          </a:p>
          <a:p>
            <a:pPr marL="0" lvl="0" indent="0" algn="l" rtl="0">
              <a:spcBef>
                <a:spcPts val="0"/>
              </a:spcBef>
              <a:spcAft>
                <a:spcPts val="0"/>
              </a:spcAft>
              <a:buNone/>
            </a:pPr>
            <a:endParaRPr/>
          </a:p>
          <a:p>
            <a:pPr marL="0" lvl="0" indent="0" algn="l" rtl="0">
              <a:spcBef>
                <a:spcPts val="0"/>
              </a:spcBef>
              <a:spcAft>
                <a:spcPts val="0"/>
              </a:spcAft>
              <a:buNone/>
            </a:pPr>
            <a:r>
              <a:rPr lang="en"/>
              <a:t>Dark themed version by (Elvis Saravia - </a:t>
            </a:r>
            <a:r>
              <a:rPr lang="en">
                <a:solidFill>
                  <a:schemeClr val="dk1"/>
                </a:solidFill>
              </a:rPr>
              <a:t>ellfae@gmail.com</a:t>
            </a: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62c40195a_31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62c40195a_3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85a0789696_233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85a0789696_23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8a7331a6e5_206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8a7331a6e5_20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8a7331a6e5_206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8a7331a6e5_206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8327f15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8327f15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a simple round rectangle that can represent some process, operation, or transformation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78327f1586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78327f1586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1"/>
        <p:cNvGrpSpPr/>
        <p:nvPr/>
      </p:nvGrpSpPr>
      <p:grpSpPr>
        <a:xfrm>
          <a:off x="0" y="0"/>
          <a:ext cx="0" cy="0"/>
          <a:chOff x="0" y="0"/>
          <a:chExt cx="0" cy="0"/>
        </a:xfrm>
      </p:grpSpPr>
      <p:sp>
        <p:nvSpPr>
          <p:cNvPr id="1812" name="Google Shape;1812;g78327f1586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78327f15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r>
              <a:rPr lang="en"/>
              <a:t>Author: Elvis Saravia</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5"/>
        <p:cNvGrpSpPr/>
        <p:nvPr/>
      </p:nvGrpSpPr>
      <p:grpSpPr>
        <a:xfrm>
          <a:off x="0" y="0"/>
          <a:ext cx="0" cy="0"/>
          <a:chOff x="0" y="0"/>
          <a:chExt cx="0" cy="0"/>
        </a:xfrm>
      </p:grpSpPr>
      <p:sp>
        <p:nvSpPr>
          <p:cNvPr id="2006" name="Google Shape;2006;g78327f1586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78327f1586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457200" lvl="0" indent="-298450" algn="l" rtl="0">
              <a:spcBef>
                <a:spcPts val="0"/>
              </a:spcBef>
              <a:spcAft>
                <a:spcPts val="0"/>
              </a:spcAft>
              <a:buSzPts val="1100"/>
              <a:buChar char="-"/>
            </a:pPr>
            <a:r>
              <a:rPr lang="en"/>
              <a:t>You can customize the background as well by right clicking and changing to another gradient or static color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0"/>
        <p:cNvGrpSpPr/>
        <p:nvPr/>
      </p:nvGrpSpPr>
      <p:grpSpPr>
        <a:xfrm>
          <a:off x="0" y="0"/>
          <a:ext cx="0" cy="0"/>
          <a:chOff x="0" y="0"/>
          <a:chExt cx="0" cy="0"/>
        </a:xfrm>
      </p:grpSpPr>
      <p:sp>
        <p:nvSpPr>
          <p:cNvPr id="2201" name="Google Shape;2201;g78327f1586_0_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2" name="Google Shape;2202;g78327f1586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78327f1586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78327f1586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This is the header I use for the dair.ai NLP Newsletter</a:t>
            </a:r>
            <a:endParaRPr/>
          </a:p>
          <a:p>
            <a:pPr marL="457200" lvl="0" indent="-298450" algn="l" rtl="0">
              <a:spcBef>
                <a:spcPts val="0"/>
              </a:spcBef>
              <a:spcAft>
                <a:spcPts val="0"/>
              </a:spcAft>
              <a:buSzPts val="1100"/>
              <a:buChar char="-"/>
            </a:pPr>
            <a:r>
              <a:rPr lang="en"/>
              <a:t>You can change the gradient of each component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9"/>
        <p:cNvGrpSpPr/>
        <p:nvPr/>
      </p:nvGrpSpPr>
      <p:grpSpPr>
        <a:xfrm>
          <a:off x="0" y="0"/>
          <a:ext cx="0" cy="0"/>
          <a:chOff x="0" y="0"/>
          <a:chExt cx="0" cy="0"/>
        </a:xfrm>
      </p:grpSpPr>
      <p:sp>
        <p:nvSpPr>
          <p:cNvPr id="2590" name="Google Shape;2590;g78327f1586_0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78327f1586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Gradient background shows some inspirations and ideas for color themes that could be used for backgrounds</a:t>
            </a:r>
            <a:endParaRPr/>
          </a:p>
          <a:p>
            <a:pPr marL="457200" lvl="0" indent="-298450" algn="l" rtl="0">
              <a:spcBef>
                <a:spcPts val="0"/>
              </a:spcBef>
              <a:spcAft>
                <a:spcPts val="0"/>
              </a:spcAft>
              <a:buSzPts val="1100"/>
              <a:buChar char="-"/>
            </a:pPr>
            <a:r>
              <a:rPr lang="en"/>
              <a:t>The examples used in this section are inspired by </a:t>
            </a:r>
            <a:r>
              <a:rPr lang="en" u="sng">
                <a:solidFill>
                  <a:schemeClr val="hlink"/>
                </a:solidFill>
                <a:hlinkClick r:id="rId3"/>
              </a:rPr>
              <a:t>https://uigradients.com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4"/>
        <p:cNvGrpSpPr/>
        <p:nvPr/>
      </p:nvGrpSpPr>
      <p:grpSpPr>
        <a:xfrm>
          <a:off x="0" y="0"/>
          <a:ext cx="0" cy="0"/>
          <a:chOff x="0" y="0"/>
          <a:chExt cx="0" cy="0"/>
        </a:xfrm>
      </p:grpSpPr>
      <p:sp>
        <p:nvSpPr>
          <p:cNvPr id="2595" name="Google Shape;2595;g78327f1586_0_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6" name="Google Shape;2596;g78327f1586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8"/>
        <p:cNvGrpSpPr/>
        <p:nvPr/>
      </p:nvGrpSpPr>
      <p:grpSpPr>
        <a:xfrm>
          <a:off x="0" y="0"/>
          <a:ext cx="0" cy="0"/>
          <a:chOff x="0" y="0"/>
          <a:chExt cx="0" cy="0"/>
        </a:xfrm>
      </p:grpSpPr>
      <p:sp>
        <p:nvSpPr>
          <p:cNvPr id="2599" name="Google Shape;2599;g78327f1586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0" name="Google Shape;2600;g78327f1586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2"/>
        <p:cNvGrpSpPr/>
        <p:nvPr/>
      </p:nvGrpSpPr>
      <p:grpSpPr>
        <a:xfrm>
          <a:off x="0" y="0"/>
          <a:ext cx="0" cy="0"/>
          <a:chOff x="0" y="0"/>
          <a:chExt cx="0" cy="0"/>
        </a:xfrm>
      </p:grpSpPr>
      <p:sp>
        <p:nvSpPr>
          <p:cNvPr id="2603" name="Google Shape;2603;g78327f1586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78327f1586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9aeaf79e6c_3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9aeaf79e6c_3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8327f158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8327f15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1"/>
        <p:cNvGrpSpPr/>
        <p:nvPr/>
      </p:nvGrpSpPr>
      <p:grpSpPr>
        <a:xfrm>
          <a:off x="0" y="0"/>
          <a:ext cx="0" cy="0"/>
          <a:chOff x="0" y="0"/>
          <a:chExt cx="0" cy="0"/>
        </a:xfrm>
      </p:grpSpPr>
      <p:sp>
        <p:nvSpPr>
          <p:cNvPr id="2612" name="Google Shape;2612;g85a0789696_235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5a0789696_235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4"/>
        <p:cNvGrpSpPr/>
        <p:nvPr/>
      </p:nvGrpSpPr>
      <p:grpSpPr>
        <a:xfrm>
          <a:off x="0" y="0"/>
          <a:ext cx="0" cy="0"/>
          <a:chOff x="0" y="0"/>
          <a:chExt cx="0" cy="0"/>
        </a:xfrm>
      </p:grpSpPr>
      <p:sp>
        <p:nvSpPr>
          <p:cNvPr id="2965" name="Google Shape;2965;gc3ed6abf22_2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6" name="Google Shape;2966;gc3ed6abf22_2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8"/>
        <p:cNvGrpSpPr/>
        <p:nvPr/>
      </p:nvGrpSpPr>
      <p:grpSpPr>
        <a:xfrm>
          <a:off x="0" y="0"/>
          <a:ext cx="0" cy="0"/>
          <a:chOff x="0" y="0"/>
          <a:chExt cx="0" cy="0"/>
        </a:xfrm>
      </p:grpSpPr>
      <p:sp>
        <p:nvSpPr>
          <p:cNvPr id="4409" name="Google Shape;4409;gc3ed6abf22_2_2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0" name="Google Shape;4410;gc3ed6abf22_2_2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4"/>
        <p:cNvGrpSpPr/>
        <p:nvPr/>
      </p:nvGrpSpPr>
      <p:grpSpPr>
        <a:xfrm>
          <a:off x="0" y="0"/>
          <a:ext cx="0" cy="0"/>
          <a:chOff x="0" y="0"/>
          <a:chExt cx="0" cy="0"/>
        </a:xfrm>
      </p:grpSpPr>
      <p:sp>
        <p:nvSpPr>
          <p:cNvPr id="4855" name="Google Shape;4855;g878bb028e8_885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6" name="Google Shape;4856;g878bb028e8_88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Created by @srvmshr</a:t>
            </a:r>
            <a:endParaRPr/>
          </a:p>
          <a:p>
            <a:pPr marL="0" lvl="0" indent="0" algn="l" rtl="0">
              <a:spcBef>
                <a:spcPts val="0"/>
              </a:spcBef>
              <a:spcAft>
                <a:spcPts val="0"/>
              </a:spcAft>
              <a:buNone/>
            </a:pPr>
            <a:r>
              <a:rPr lang="en"/>
              <a:t>Sourav @ yahoo.com</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9"/>
        <p:cNvGrpSpPr/>
        <p:nvPr/>
      </p:nvGrpSpPr>
      <p:grpSpPr>
        <a:xfrm>
          <a:off x="0" y="0"/>
          <a:ext cx="0" cy="0"/>
          <a:chOff x="0" y="0"/>
          <a:chExt cx="0" cy="0"/>
        </a:xfrm>
      </p:grpSpPr>
      <p:sp>
        <p:nvSpPr>
          <p:cNvPr id="4880" name="Google Shape;4880;gc88160a497_3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1" name="Google Shape;4881;gc88160a497_3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0"/>
        <p:cNvGrpSpPr/>
        <p:nvPr/>
      </p:nvGrpSpPr>
      <p:grpSpPr>
        <a:xfrm>
          <a:off x="0" y="0"/>
          <a:ext cx="0" cy="0"/>
          <a:chOff x="0" y="0"/>
          <a:chExt cx="0" cy="0"/>
        </a:xfrm>
      </p:grpSpPr>
      <p:sp>
        <p:nvSpPr>
          <p:cNvPr id="4921" name="Google Shape;4921;gc88160a497_35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2" name="Google Shape;4922;gc88160a497_35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9"/>
        <p:cNvGrpSpPr/>
        <p:nvPr/>
      </p:nvGrpSpPr>
      <p:grpSpPr>
        <a:xfrm>
          <a:off x="0" y="0"/>
          <a:ext cx="0" cy="0"/>
          <a:chOff x="0" y="0"/>
          <a:chExt cx="0" cy="0"/>
        </a:xfrm>
      </p:grpSpPr>
      <p:sp>
        <p:nvSpPr>
          <p:cNvPr id="4990" name="Google Shape;4990;gc88160a497_35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1" name="Google Shape;4991;gc88160a497_35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8"/>
        <p:cNvGrpSpPr/>
        <p:nvPr/>
      </p:nvGrpSpPr>
      <p:grpSpPr>
        <a:xfrm>
          <a:off x="0" y="0"/>
          <a:ext cx="0" cy="0"/>
          <a:chOff x="0" y="0"/>
          <a:chExt cx="0" cy="0"/>
        </a:xfrm>
      </p:grpSpPr>
      <p:sp>
        <p:nvSpPr>
          <p:cNvPr id="5069" name="Google Shape;5069;gc88160a497_35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0" name="Google Shape;5070;gc88160a497_35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1 hidden layer neural network</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6"/>
        <p:cNvGrpSpPr/>
        <p:nvPr/>
      </p:nvGrpSpPr>
      <p:grpSpPr>
        <a:xfrm>
          <a:off x="0" y="0"/>
          <a:ext cx="0" cy="0"/>
          <a:chOff x="0" y="0"/>
          <a:chExt cx="0" cy="0"/>
        </a:xfrm>
      </p:grpSpPr>
      <p:sp>
        <p:nvSpPr>
          <p:cNvPr id="5187" name="Google Shape;5187;g78327f1586_21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8" name="Google Shape;5188;g78327f1586_21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@srvmshr</a:t>
            </a:r>
            <a:endParaRPr/>
          </a:p>
          <a:p>
            <a:pPr marL="0" lvl="0" indent="0" algn="l" rtl="0">
              <a:spcBef>
                <a:spcPts val="0"/>
              </a:spcBef>
              <a:spcAft>
                <a:spcPts val="0"/>
              </a:spcAft>
              <a:buNone/>
            </a:pPr>
            <a:r>
              <a:rPr lang="en"/>
              <a:t>sourav@yahoo.com</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6"/>
        <p:cNvGrpSpPr/>
        <p:nvPr/>
      </p:nvGrpSpPr>
      <p:grpSpPr>
        <a:xfrm>
          <a:off x="0" y="0"/>
          <a:ext cx="0" cy="0"/>
          <a:chOff x="0" y="0"/>
          <a:chExt cx="0" cy="0"/>
        </a:xfrm>
      </p:grpSpPr>
      <p:sp>
        <p:nvSpPr>
          <p:cNvPr id="5227" name="Google Shape;5227;g78327f1586_217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8" name="Google Shape;5228;g78327f1586_217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d0cd77ab1_25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Symbolizing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78327f1586_21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78327f1586_21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2"/>
        <p:cNvGrpSpPr/>
        <p:nvPr/>
      </p:nvGrpSpPr>
      <p:grpSpPr>
        <a:xfrm>
          <a:off x="0" y="0"/>
          <a:ext cx="0" cy="0"/>
          <a:chOff x="0" y="0"/>
          <a:chExt cx="0" cy="0"/>
        </a:xfrm>
      </p:grpSpPr>
      <p:sp>
        <p:nvSpPr>
          <p:cNvPr id="5383" name="Google Shape;5383;g78327f1586_217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78327f1586_217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9"/>
        <p:cNvGrpSpPr/>
        <p:nvPr/>
      </p:nvGrpSpPr>
      <p:grpSpPr>
        <a:xfrm>
          <a:off x="0" y="0"/>
          <a:ext cx="0" cy="0"/>
          <a:chOff x="0" y="0"/>
          <a:chExt cx="0" cy="0"/>
        </a:xfrm>
      </p:grpSpPr>
      <p:sp>
        <p:nvSpPr>
          <p:cNvPr id="5400" name="Google Shape;5400;g78327f1586_217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1" name="Google Shape;5401;g78327f1586_217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8"/>
        <p:cNvGrpSpPr/>
        <p:nvPr/>
      </p:nvGrpSpPr>
      <p:grpSpPr>
        <a:xfrm>
          <a:off x="0" y="0"/>
          <a:ext cx="0" cy="0"/>
          <a:chOff x="0" y="0"/>
          <a:chExt cx="0" cy="0"/>
        </a:xfrm>
      </p:grpSpPr>
      <p:sp>
        <p:nvSpPr>
          <p:cNvPr id="5439" name="Google Shape;5439;g78327f1586_217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0" name="Google Shape;5440;g78327f1586_217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5"/>
        <p:cNvGrpSpPr/>
        <p:nvPr/>
      </p:nvGrpSpPr>
      <p:grpSpPr>
        <a:xfrm>
          <a:off x="0" y="0"/>
          <a:ext cx="0" cy="0"/>
          <a:chOff x="0" y="0"/>
          <a:chExt cx="0" cy="0"/>
        </a:xfrm>
      </p:grpSpPr>
      <p:sp>
        <p:nvSpPr>
          <p:cNvPr id="5526" name="Google Shape;5526;g13f970c10fe_9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13f970c10fe_9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2"/>
        <p:cNvGrpSpPr/>
        <p:nvPr/>
      </p:nvGrpSpPr>
      <p:grpSpPr>
        <a:xfrm>
          <a:off x="0" y="0"/>
          <a:ext cx="0" cy="0"/>
          <a:chOff x="0" y="0"/>
          <a:chExt cx="0" cy="0"/>
        </a:xfrm>
      </p:grpSpPr>
      <p:sp>
        <p:nvSpPr>
          <p:cNvPr id="5613" name="Google Shape;5613;g78327f1586_217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4" name="Google Shape;5614;g78327f1586_217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7"/>
        <p:cNvGrpSpPr/>
        <p:nvPr/>
      </p:nvGrpSpPr>
      <p:grpSpPr>
        <a:xfrm>
          <a:off x="0" y="0"/>
          <a:ext cx="0" cy="0"/>
          <a:chOff x="0" y="0"/>
          <a:chExt cx="0" cy="0"/>
        </a:xfrm>
      </p:grpSpPr>
      <p:sp>
        <p:nvSpPr>
          <p:cNvPr id="5808" name="Google Shape;5808;g78327f1586_217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9" name="Google Shape;5809;g78327f1586_217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2"/>
        <p:cNvGrpSpPr/>
        <p:nvPr/>
      </p:nvGrpSpPr>
      <p:grpSpPr>
        <a:xfrm>
          <a:off x="0" y="0"/>
          <a:ext cx="0" cy="0"/>
          <a:chOff x="0" y="0"/>
          <a:chExt cx="0" cy="0"/>
        </a:xfrm>
      </p:grpSpPr>
      <p:sp>
        <p:nvSpPr>
          <p:cNvPr id="5993" name="Google Shape;5993;g78327f1586_217_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4" name="Google Shape;5994;g78327f1586_217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4"/>
        <p:cNvGrpSpPr/>
        <p:nvPr/>
      </p:nvGrpSpPr>
      <p:grpSpPr>
        <a:xfrm>
          <a:off x="0" y="0"/>
          <a:ext cx="0" cy="0"/>
          <a:chOff x="0" y="0"/>
          <a:chExt cx="0" cy="0"/>
        </a:xfrm>
      </p:grpSpPr>
      <p:sp>
        <p:nvSpPr>
          <p:cNvPr id="6045" name="Google Shape;6045;g78327f1586_217_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6" name="Google Shape;6046;g78327f1586_217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3"/>
        <p:cNvGrpSpPr/>
        <p:nvPr/>
      </p:nvGrpSpPr>
      <p:grpSpPr>
        <a:xfrm>
          <a:off x="0" y="0"/>
          <a:ext cx="0" cy="0"/>
          <a:chOff x="0" y="0"/>
          <a:chExt cx="0" cy="0"/>
        </a:xfrm>
      </p:grpSpPr>
      <p:sp>
        <p:nvSpPr>
          <p:cNvPr id="6104" name="Google Shape;6104;g78327f1586_217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5" name="Google Shape;6105;g78327f1586_217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d0cd77ab1_25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Symbolizing an embedding</a:t>
            </a:r>
            <a:endParaRPr/>
          </a:p>
        </p:txBody>
      </p:sp>
    </p:spTree>
    <p:extLst>
      <p:ext uri="{BB962C8B-B14F-4D97-AF65-F5344CB8AC3E}">
        <p14:creationId xmlns:p14="http://schemas.microsoft.com/office/powerpoint/2010/main" val="204233529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3"/>
        <p:cNvGrpSpPr/>
        <p:nvPr/>
      </p:nvGrpSpPr>
      <p:grpSpPr>
        <a:xfrm>
          <a:off x="0" y="0"/>
          <a:ext cx="0" cy="0"/>
          <a:chOff x="0" y="0"/>
          <a:chExt cx="0" cy="0"/>
        </a:xfrm>
      </p:grpSpPr>
      <p:sp>
        <p:nvSpPr>
          <p:cNvPr id="6154" name="Google Shape;6154;g78327f1586_217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5" name="Google Shape;6155;g78327f1586_217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@srvmshr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3"/>
        <p:cNvGrpSpPr/>
        <p:nvPr/>
      </p:nvGrpSpPr>
      <p:grpSpPr>
        <a:xfrm>
          <a:off x="0" y="0"/>
          <a:ext cx="0" cy="0"/>
          <a:chOff x="0" y="0"/>
          <a:chExt cx="0" cy="0"/>
        </a:xfrm>
      </p:grpSpPr>
      <p:sp>
        <p:nvSpPr>
          <p:cNvPr id="6234" name="Google Shape;6234;g78327f1586_153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5" name="Google Shape;6235;g78327f1586_15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8"/>
        <p:cNvGrpSpPr/>
        <p:nvPr/>
      </p:nvGrpSpPr>
      <p:grpSpPr>
        <a:xfrm>
          <a:off x="0" y="0"/>
          <a:ext cx="0" cy="0"/>
          <a:chOff x="0" y="0"/>
          <a:chExt cx="0" cy="0"/>
        </a:xfrm>
      </p:grpSpPr>
      <p:sp>
        <p:nvSpPr>
          <p:cNvPr id="6239" name="Google Shape;6239;g78327f1586_1537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0" name="Google Shape;6240;g78327f1586_153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a:t>
            </a:r>
            <a:r>
              <a:rPr lang="en" u="sng">
                <a:solidFill>
                  <a:schemeClr val="hlink"/>
                </a:solidFill>
                <a:hlinkClick r:id="rId3"/>
              </a:rPr>
              <a:t>@avsthiago</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2"/>
        <p:cNvGrpSpPr/>
        <p:nvPr/>
      </p:nvGrpSpPr>
      <p:grpSpPr>
        <a:xfrm>
          <a:off x="0" y="0"/>
          <a:ext cx="0" cy="0"/>
          <a:chOff x="0" y="0"/>
          <a:chExt cx="0" cy="0"/>
        </a:xfrm>
      </p:grpSpPr>
      <p:sp>
        <p:nvSpPr>
          <p:cNvPr id="6363" name="Google Shape;6363;g78327f1586_1537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4" name="Google Shape;6364;g78327f1586_1537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2"/>
        <p:cNvGrpSpPr/>
        <p:nvPr/>
      </p:nvGrpSpPr>
      <p:grpSpPr>
        <a:xfrm>
          <a:off x="0" y="0"/>
          <a:ext cx="0" cy="0"/>
          <a:chOff x="0" y="0"/>
          <a:chExt cx="0" cy="0"/>
        </a:xfrm>
      </p:grpSpPr>
      <p:sp>
        <p:nvSpPr>
          <p:cNvPr id="6453" name="Google Shape;6453;g78327f1586_1537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4" name="Google Shape;6454;g78327f1586_1537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6"/>
        <p:cNvGrpSpPr/>
        <p:nvPr/>
      </p:nvGrpSpPr>
      <p:grpSpPr>
        <a:xfrm>
          <a:off x="0" y="0"/>
          <a:ext cx="0" cy="0"/>
          <a:chOff x="0" y="0"/>
          <a:chExt cx="0" cy="0"/>
        </a:xfrm>
      </p:grpSpPr>
      <p:sp>
        <p:nvSpPr>
          <p:cNvPr id="6477" name="Google Shape;6477;g878bb028e8_168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8" name="Google Shape;6478;g878bb028e8_168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7"/>
        <p:cNvGrpSpPr/>
        <p:nvPr/>
      </p:nvGrpSpPr>
      <p:grpSpPr>
        <a:xfrm>
          <a:off x="0" y="0"/>
          <a:ext cx="0" cy="0"/>
          <a:chOff x="0" y="0"/>
          <a:chExt cx="0" cy="0"/>
        </a:xfrm>
      </p:grpSpPr>
      <p:sp>
        <p:nvSpPr>
          <p:cNvPr id="6498" name="Google Shape;6498;g78327f1586_1537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9" name="Google Shape;6499;g78327f1586_1537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4"/>
        <p:cNvGrpSpPr/>
        <p:nvPr/>
      </p:nvGrpSpPr>
      <p:grpSpPr>
        <a:xfrm>
          <a:off x="0" y="0"/>
          <a:ext cx="0" cy="0"/>
          <a:chOff x="0" y="0"/>
          <a:chExt cx="0" cy="0"/>
        </a:xfrm>
      </p:grpSpPr>
      <p:sp>
        <p:nvSpPr>
          <p:cNvPr id="6625" name="Google Shape;6625;g78327f1586_1537_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6" name="Google Shape;6626;g78327f1586_1537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0"/>
        <p:cNvGrpSpPr/>
        <p:nvPr/>
      </p:nvGrpSpPr>
      <p:grpSpPr>
        <a:xfrm>
          <a:off x="0" y="0"/>
          <a:ext cx="0" cy="0"/>
          <a:chOff x="0" y="0"/>
          <a:chExt cx="0" cy="0"/>
        </a:xfrm>
      </p:grpSpPr>
      <p:sp>
        <p:nvSpPr>
          <p:cNvPr id="6681" name="Google Shape;6681;g78327f1586_1537_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2" name="Google Shape;6682;g78327f1586_1537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1"/>
        <p:cNvGrpSpPr/>
        <p:nvPr/>
      </p:nvGrpSpPr>
      <p:grpSpPr>
        <a:xfrm>
          <a:off x="0" y="0"/>
          <a:ext cx="0" cy="0"/>
          <a:chOff x="0" y="0"/>
          <a:chExt cx="0" cy="0"/>
        </a:xfrm>
      </p:grpSpPr>
      <p:sp>
        <p:nvSpPr>
          <p:cNvPr id="6762" name="Google Shape;6762;g78327f1586_1537_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3" name="Google Shape;6763;g78327f1586_1537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d0cd77ab1_25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d0cd77ab1_25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Symbolizing an embedding</a:t>
            </a:r>
            <a:endParaRPr/>
          </a:p>
        </p:txBody>
      </p:sp>
    </p:spTree>
    <p:extLst>
      <p:ext uri="{BB962C8B-B14F-4D97-AF65-F5344CB8AC3E}">
        <p14:creationId xmlns:p14="http://schemas.microsoft.com/office/powerpoint/2010/main" val="38838286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5"/>
        <p:cNvGrpSpPr/>
        <p:nvPr/>
      </p:nvGrpSpPr>
      <p:grpSpPr>
        <a:xfrm>
          <a:off x="0" y="0"/>
          <a:ext cx="0" cy="0"/>
          <a:chOff x="0" y="0"/>
          <a:chExt cx="0" cy="0"/>
        </a:xfrm>
      </p:grpSpPr>
      <p:sp>
        <p:nvSpPr>
          <p:cNvPr id="6856" name="Google Shape;6856;g78327f1586_1537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7" name="Google Shape;6857;g78327f1586_1537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7"/>
        <p:cNvGrpSpPr/>
        <p:nvPr/>
      </p:nvGrpSpPr>
      <p:grpSpPr>
        <a:xfrm>
          <a:off x="0" y="0"/>
          <a:ext cx="0" cy="0"/>
          <a:chOff x="0" y="0"/>
          <a:chExt cx="0" cy="0"/>
        </a:xfrm>
      </p:grpSpPr>
      <p:sp>
        <p:nvSpPr>
          <p:cNvPr id="6958" name="Google Shape;6958;g78327f1586_1537_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9" name="Google Shape;6959;g78327f1586_1537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4"/>
        <p:cNvGrpSpPr/>
        <p:nvPr/>
      </p:nvGrpSpPr>
      <p:grpSpPr>
        <a:xfrm>
          <a:off x="0" y="0"/>
          <a:ext cx="0" cy="0"/>
          <a:chOff x="0" y="0"/>
          <a:chExt cx="0" cy="0"/>
        </a:xfrm>
      </p:grpSpPr>
      <p:sp>
        <p:nvSpPr>
          <p:cNvPr id="7035" name="Google Shape;7035;g85a0789696_743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6" name="Google Shape;7036;g85a0789696_74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Dark-theme version of the previous (by Elvis Saravia)</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6"/>
        <p:cNvGrpSpPr/>
        <p:nvPr/>
      </p:nvGrpSpPr>
      <p:grpSpPr>
        <a:xfrm>
          <a:off x="0" y="0"/>
          <a:ext cx="0" cy="0"/>
          <a:chOff x="0" y="0"/>
          <a:chExt cx="0" cy="0"/>
        </a:xfrm>
      </p:grpSpPr>
      <p:sp>
        <p:nvSpPr>
          <p:cNvPr id="7267" name="Google Shape;7267;g78327f1586_1537_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8" name="Google Shape;7268;g78327f1586_1537_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3">
                  <a:extLst>
                    <a:ext uri="{A12FA001-AC4F-418D-AE19-62706E023703}">
                      <ahyp:hlinkClr xmlns:ahyp="http://schemas.microsoft.com/office/drawing/2018/hyperlinkcolor" val="tx"/>
                    </a:ext>
                  </a:extLst>
                </a:hlinkClick>
              </a:rPr>
              <a:t>@avsthiago</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327f1586_0_1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327f1586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Can represent a neuron or some arbitrary operation</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327f1586_0_1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327f1586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a:t>
            </a:r>
            <a:endParaRPr/>
          </a:p>
          <a:p>
            <a:pPr marL="457200" lvl="0" indent="-298450" algn="l" rtl="0">
              <a:spcBef>
                <a:spcPts val="0"/>
              </a:spcBef>
              <a:spcAft>
                <a:spcPts val="0"/>
              </a:spcAft>
              <a:buSzPts val="1100"/>
              <a:buChar char="-"/>
            </a:pPr>
            <a:r>
              <a:rPr lang="en"/>
              <a:t>Can represent a neuron or some arbitrary operation</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extLst>
      <p:ext uri="{BB962C8B-B14F-4D97-AF65-F5344CB8AC3E}">
        <p14:creationId xmlns:p14="http://schemas.microsoft.com/office/powerpoint/2010/main" val="3939630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air.ai/"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9.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049375"/>
            <a:ext cx="8520600" cy="241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rPr>
              <a:t>ML Visuals</a:t>
            </a:r>
            <a:endParaRPr>
              <a:solidFill>
                <a:srgbClr val="FFFFFF"/>
              </a:solidFill>
            </a:endParaRPr>
          </a:p>
          <a:p>
            <a:pPr marL="0" lvl="0" indent="0" algn="ctr" rtl="0">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xmlns:ahyp="http://schemas.microsoft.com/office/drawing/2018/hyperlinkcolor" val="tx"/>
                    </a:ext>
                  </a:extLst>
                </a:hlinkClick>
              </a:rPr>
              <a:t>dair.ai</a:t>
            </a:r>
            <a:endParaRPr sz="1700">
              <a:solidFill>
                <a:srgbClr val="FFFFFF"/>
              </a:solidFill>
            </a:endParaRPr>
          </a:p>
          <a:p>
            <a:pPr marL="0" lvl="0" indent="0" algn="ctr" rtl="0">
              <a:spcBef>
                <a:spcPts val="0"/>
              </a:spcBef>
              <a:spcAft>
                <a:spcPts val="0"/>
              </a:spcAft>
              <a:buNone/>
            </a:pPr>
            <a:endParaRPr sz="1700">
              <a:solidFill>
                <a:srgbClr val="FFFFFF"/>
              </a:solidFill>
            </a:endParaRPr>
          </a:p>
          <a:p>
            <a:pPr marL="0" lvl="0" indent="0" algn="ctr" rtl="0">
              <a:spcBef>
                <a:spcPts val="0"/>
              </a:spcBef>
              <a:spcAft>
                <a:spcPts val="0"/>
              </a:spcAft>
              <a:buNone/>
            </a:pPr>
            <a:r>
              <a:rPr lang="en" sz="1700" u="sng">
                <a:solidFill>
                  <a:srgbClr val="FFFFFF"/>
                </a:solidFill>
                <a:hlinkClick r:id="rId4">
                  <a:extLst>
                    <a:ext uri="{A12FA001-AC4F-418D-AE19-62706E023703}">
                      <ahyp:hlinkClr xmlns:ahyp="http://schemas.microsoft.com/office/drawing/2018/hyperlinkcolo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p:nvPr/>
        </p:nvSpPr>
        <p:spPr>
          <a:xfrm>
            <a:off x="208450" y="2642000"/>
            <a:ext cx="603000" cy="2175900"/>
          </a:xfrm>
          <a:prstGeom prst="cube">
            <a:avLst>
              <a:gd name="adj" fmla="val 68741"/>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9"/>
          <p:cNvGrpSpPr/>
          <p:nvPr/>
        </p:nvGrpSpPr>
        <p:grpSpPr>
          <a:xfrm>
            <a:off x="4874046" y="355259"/>
            <a:ext cx="1605799" cy="1679238"/>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28575" cap="flat" cmpd="sng">
                  <a:solidFill>
                    <a:schemeClr val="dk2"/>
                  </a:solidFill>
                  <a:prstDash val="solid"/>
                  <a:round/>
                  <a:headEnd type="none" w="med" len="med"/>
                  <a:tailEnd type="none" w="med" len="med"/>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03" name="Google Shape;303;p19"/>
          <p:cNvSpPr/>
          <p:nvPr/>
        </p:nvSpPr>
        <p:spPr>
          <a:xfrm>
            <a:off x="521850" y="718825"/>
            <a:ext cx="331800" cy="1254900"/>
          </a:xfrm>
          <a:prstGeom prst="cube">
            <a:avLst>
              <a:gd name="adj" fmla="val 25000"/>
            </a:avLst>
          </a:prstGeom>
          <a:gradFill>
            <a:gsLst>
              <a:gs pos="0">
                <a:srgbClr val="E0EDBA">
                  <a:alpha val="79215"/>
                </a:srgbClr>
              </a:gs>
              <a:gs pos="100000">
                <a:srgbClr val="DE87F1">
                  <a:alpha val="48235"/>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10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3" name="Google Shape;313;p20" descr="\sum"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6" name="Google Shape;316;p20" descr="\times"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19" name="Google Shape;319;p20" descr="\cdot"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id="321" name="Google Shape;321;p20" descr="+"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28" name="Google Shape;328;p21"/>
          <p:cNvSpPr/>
          <p:nvPr/>
        </p:nvSpPr>
        <p:spPr>
          <a:xfrm>
            <a:off x="287200" y="12936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name="adj" fmla="val 50000"/>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3" name="Google Shape;333;p21" descr="\times"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36" name="Google Shape;336;p21" descr="\cdot"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id="337" name="Google Shape;337;p21" descr="+"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pic>
          <p:nvPicPr>
            <p:cNvPr id="340" name="Google Shape;340;p21" descr="\sum"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cxnSp>
        <p:nvCxnSpPr>
          <p:cNvPr id="345" name="Google Shape;345;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grpSp>
        <p:nvGrpSpPr>
          <p:cNvPr id="346" name="Google Shape;346;p22"/>
          <p:cNvGrpSpPr/>
          <p:nvPr/>
        </p:nvGrpSpPr>
        <p:grpSpPr>
          <a:xfrm>
            <a:off x="3037731" y="3725158"/>
            <a:ext cx="255900" cy="258300"/>
            <a:chOff x="2372506" y="3438683"/>
            <a:chExt cx="255900" cy="258300"/>
          </a:xfrm>
        </p:grpSpPr>
        <p:pic>
          <p:nvPicPr>
            <p:cNvPr id="347" name="Google Shape;347;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51" name="Google Shape;351;p22"/>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52" name="Google Shape;352;p22"/>
          <p:cNvSpPr txBox="1"/>
          <p:nvPr/>
        </p:nvSpPr>
        <p:spPr>
          <a:xfrm>
            <a:off x="1231200" y="3564750"/>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w="9525" cap="flat" cmpd="sng">
            <a:solidFill>
              <a:schemeClr val="dk2"/>
            </a:solidFill>
            <a:prstDash val="solid"/>
            <a:round/>
            <a:headEnd type="none" w="med" len="med"/>
            <a:tailEnd type="none" w="med" len="med"/>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2466050" y="3001600"/>
              <a:ext cx="1515000" cy="5424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Masked</a:t>
              </a:r>
              <a:endParaRPr sz="1100">
                <a:solidFill>
                  <a:srgbClr val="666666"/>
                </a:solidFill>
              </a:endParaRPr>
            </a:p>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Output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rot="10800000" flipH="1">
              <a:off x="3220775" y="4817250"/>
              <a:ext cx="4800" cy="1710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2"/>
            <p:cNvCxnSpPr>
              <a:endCxn id="356" idx="2"/>
            </p:cNvCxnSpPr>
            <p:nvPr/>
          </p:nvCxnSpPr>
          <p:spPr>
            <a:xfrm rot="10800000">
              <a:off x="3223550" y="3544000"/>
              <a:ext cx="0" cy="378300"/>
            </a:xfrm>
            <a:prstGeom prst="straightConnector1">
              <a:avLst/>
            </a:prstGeom>
            <a:noFill/>
            <a:ln w="9525" cap="flat" cmpd="sng">
              <a:solidFill>
                <a:schemeClr val="dk2"/>
              </a:solidFill>
              <a:prstDash val="solid"/>
              <a:round/>
              <a:headEnd type="none" w="med" len="med"/>
              <a:tailEnd type="triangle" w="med" len="med"/>
            </a:ln>
          </p:spPr>
        </p:cxnSp>
        <p:cxnSp>
          <p:nvCxnSpPr>
            <p:cNvPr id="362" name="Google Shape;362;p22"/>
            <p:cNvCxnSpPr>
              <a:stCxn id="35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64" name="Google Shape;364;p22"/>
            <p:cNvSpPr/>
            <p:nvPr/>
          </p:nvSpPr>
          <p:spPr>
            <a:xfrm>
              <a:off x="2466000" y="2092850"/>
              <a:ext cx="1515000" cy="385200"/>
            </a:xfrm>
            <a:prstGeom prst="roundRect">
              <a:avLst>
                <a:gd name="adj" fmla="val 16667"/>
              </a:avLst>
            </a:prstGeom>
            <a:gradFill>
              <a:gsLst>
                <a:gs pos="0">
                  <a:srgbClr val="F7E9D4"/>
                </a:gs>
                <a:gs pos="100000">
                  <a:srgbClr val="E6B94E"/>
                </a:gs>
              </a:gsLst>
              <a:lin ang="2698631"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67" name="Google Shape;367;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60" name="Google Shape;360;p22"/>
            <p:cNvSpPr txBox="1"/>
            <p:nvPr/>
          </p:nvSpPr>
          <p:spPr>
            <a:xfrm>
              <a:off x="2432525" y="4988250"/>
              <a:ext cx="15765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id="369" name="Google Shape;369;p22"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w="9525" cap="flat" cmpd="sng">
            <a:solidFill>
              <a:schemeClr val="dk2"/>
            </a:solidFill>
            <a:prstDash val="solid"/>
            <a:round/>
            <a:headEnd type="none" w="med" len="med"/>
            <a:tailEnd type="triangle" w="med" len="med"/>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374" name="Google Shape;374;p22"/>
            <p:cNvSpPr/>
            <p:nvPr/>
          </p:nvSpPr>
          <p:spPr>
            <a:xfrm flipH="1">
              <a:off x="6555700" y="1750984"/>
              <a:ext cx="407079" cy="230891"/>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chemeClr val="dk2"/>
              </a:solidFill>
              <a:prstDash val="solid"/>
              <a:round/>
              <a:headEnd type="none" w="med" len="med"/>
              <a:tailEnd type="none" w="med" len="med"/>
            </a:ln>
          </p:spPr>
        </p:sp>
      </p:grpSp>
      <p:sp>
        <p:nvSpPr>
          <p:cNvPr id="375" name="Google Shape;375;p22"/>
          <p:cNvSpPr txBox="1"/>
          <p:nvPr/>
        </p:nvSpPr>
        <p:spPr>
          <a:xfrm>
            <a:off x="6242625" y="35647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2"/>
                </a:solidFill>
              </a:rPr>
              <a:t>Positional </a:t>
            </a:r>
            <a:endParaRPr sz="1100">
              <a:solidFill>
                <a:schemeClr val="dk2"/>
              </a:solidFill>
            </a:endParaRPr>
          </a:p>
          <a:p>
            <a:pPr marL="0" lvl="0" indent="0" algn="ctr" rtl="0">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2466050" y="3001600"/>
              <a:ext cx="1515000" cy="385200"/>
            </a:xfrm>
            <a:prstGeom prst="roundRect">
              <a:avLst>
                <a:gd name="adj" fmla="val 16667"/>
              </a:avLst>
            </a:prstGeom>
            <a:gradFill>
              <a:gsLst>
                <a:gs pos="0">
                  <a:srgbClr val="F7E9D4"/>
                </a:gs>
                <a:gs pos="100000">
                  <a:srgbClr val="E6B94E"/>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Multi-Head</a:t>
              </a:r>
              <a:endParaRPr sz="1100">
                <a:solidFill>
                  <a:srgbClr val="666666"/>
                </a:solidFill>
              </a:endParaRPr>
            </a:p>
            <a:p>
              <a:pPr marL="0" lvl="0" indent="0" algn="ctr" rtl="0">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name="adj" fmla="val 16667"/>
              </a:avLst>
            </a:prstGeom>
            <a:gradFill>
              <a:gsLst>
                <a:gs pos="0">
                  <a:srgbClr val="D8EDBA">
                    <a:alpha val="57647"/>
                  </a:srgbClr>
                </a:gs>
                <a:gs pos="100000">
                  <a:srgbClr val="FE9696">
                    <a:alpha val="73725"/>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Input</a:t>
              </a:r>
              <a:endParaRPr sz="1100">
                <a:solidFill>
                  <a:srgbClr val="666666"/>
                </a:solidFill>
              </a:endParaRPr>
            </a:p>
            <a:p>
              <a:pPr marL="0" lvl="0" indent="0" algn="ctr" rtl="0">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w="9525" cap="flat" cmpd="sng">
              <a:solidFill>
                <a:schemeClr val="dk2"/>
              </a:solidFill>
              <a:prstDash val="solid"/>
              <a:round/>
              <a:headEnd type="none" w="med" len="med"/>
              <a:tailEnd type="triangle" w="med" len="med"/>
            </a:ln>
          </p:spPr>
        </p:cxnSp>
        <p:cxnSp>
          <p:nvCxnSpPr>
            <p:cNvPr id="382" name="Google Shape;382;p22"/>
            <p:cNvCxnSpPr>
              <a:stCxn id="378" idx="2"/>
              <a:endCxn id="379" idx="1"/>
            </p:cNvCxnSpPr>
            <p:nvPr/>
          </p:nvCxnSpPr>
          <p:spPr>
            <a:xfrm rot="5400000" flipH="1">
              <a:off x="2568500" y="2731750"/>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83" name="Google Shape;383;p22"/>
            <p:cNvCxnSpPr>
              <a:stCxn id="379"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385" name="Google Shape;385;p22"/>
            <p:cNvSpPr/>
            <p:nvPr/>
          </p:nvSpPr>
          <p:spPr>
            <a:xfrm>
              <a:off x="2466000" y="20928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w="9525" cap="flat" cmpd="sng">
              <a:solidFill>
                <a:schemeClr val="dk2"/>
              </a:solidFill>
              <a:prstDash val="solid"/>
              <a:round/>
              <a:headEnd type="none" w="med" len="med"/>
              <a:tailEnd type="triangle" w="med" len="med"/>
            </a:ln>
          </p:spPr>
        </p:cxnSp>
        <p:cxnSp>
          <p:nvCxnSpPr>
            <p:cNvPr id="388" name="Google Shape;388;p22"/>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sp>
          <p:nvSpPr>
            <p:cNvPr id="389" name="Google Shape;389;p22"/>
            <p:cNvSpPr txBox="1"/>
            <p:nvPr/>
          </p:nvSpPr>
          <p:spPr>
            <a:xfrm>
              <a:off x="2887550" y="4934050"/>
              <a:ext cx="6720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name="adj" fmla="val 16667"/>
            </a:avLst>
          </a:prstGeom>
          <a:gradFill>
            <a:gsLst>
              <a:gs pos="0">
                <a:srgbClr val="00FFFF"/>
              </a:gs>
              <a:gs pos="100000">
                <a:srgbClr val="B0DAF1"/>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Feed</a:t>
            </a:r>
            <a:endParaRPr sz="1100">
              <a:solidFill>
                <a:srgbClr val="666666"/>
              </a:solidFill>
            </a:endParaRPr>
          </a:p>
          <a:p>
            <a:pPr marL="0" lvl="0" indent="0" algn="ctr" rtl="0">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name="adj1" fmla="val 17834"/>
              <a:gd name="adj2" fmla="val 131320"/>
            </a:avLst>
          </a:prstGeom>
          <a:noFill/>
          <a:ln w="9525" cap="flat" cmpd="sng">
            <a:solidFill>
              <a:schemeClr val="dk2"/>
            </a:solidFill>
            <a:prstDash val="solid"/>
            <a:round/>
            <a:headEnd type="none" w="med" len="med"/>
            <a:tailEnd type="triangle" w="med" len="med"/>
          </a:ln>
        </p:spPr>
      </p:cxnSp>
      <p:cxnSp>
        <p:nvCxnSpPr>
          <p:cNvPr id="392" name="Google Shape;392;p22"/>
          <p:cNvCxnSpPr>
            <a:stCxn id="386" idx="0"/>
          </p:cNvCxnSpPr>
          <p:nvPr/>
        </p:nvCxnSpPr>
        <p:spPr>
          <a:xfrm rot="-5400000" flipH="1">
            <a:off x="3969275" y="859050"/>
            <a:ext cx="847800" cy="2446800"/>
          </a:xfrm>
          <a:prstGeom prst="bentConnector4">
            <a:avLst>
              <a:gd name="adj1" fmla="val -28087"/>
              <a:gd name="adj2" fmla="val 65479"/>
            </a:avLst>
          </a:prstGeom>
          <a:noFill/>
          <a:ln w="9525" cap="flat" cmpd="sng">
            <a:solidFill>
              <a:schemeClr val="dk2"/>
            </a:solidFill>
            <a:prstDash val="solid"/>
            <a:round/>
            <a:headEnd type="none" w="med" len="med"/>
            <a:tailEnd type="none" w="med" len="med"/>
          </a:ln>
        </p:spPr>
      </p:cxnSp>
      <p:cxnSp>
        <p:nvCxnSpPr>
          <p:cNvPr id="393" name="Google Shape;393;p22"/>
          <p:cNvCxnSpPr/>
          <p:nvPr/>
        </p:nvCxnSpPr>
        <p:spPr>
          <a:xfrm rot="10800000" flipH="1">
            <a:off x="5609625" y="2313650"/>
            <a:ext cx="600" cy="193800"/>
          </a:xfrm>
          <a:prstGeom prst="straightConnector1">
            <a:avLst/>
          </a:prstGeom>
          <a:noFill/>
          <a:ln w="9525" cap="flat" cmpd="sng">
            <a:solidFill>
              <a:schemeClr val="dk2"/>
            </a:solidFill>
            <a:prstDash val="solid"/>
            <a:round/>
            <a:headEnd type="none" w="med" len="med"/>
            <a:tailEnd type="triangle" w="med" len="med"/>
          </a:ln>
        </p:spPr>
      </p:cxnSp>
      <p:cxnSp>
        <p:nvCxnSpPr>
          <p:cNvPr id="394" name="Google Shape;394;p22"/>
          <p:cNvCxnSpPr>
            <a:stCxn id="348" idx="0"/>
            <a:endCxn id="378" idx="2"/>
          </p:cNvCxnSpPr>
          <p:nvPr/>
        </p:nvCxnSpPr>
        <p:spPr>
          <a:xfrm rot="10800000" flipH="1">
            <a:off x="3165681" y="3217858"/>
            <a:ext cx="4200" cy="507300"/>
          </a:xfrm>
          <a:prstGeom prst="straightConnector1">
            <a:avLst/>
          </a:prstGeom>
          <a:noFill/>
          <a:ln w="9525" cap="flat" cmpd="sng">
            <a:solidFill>
              <a:schemeClr val="dk2"/>
            </a:solidFill>
            <a:prstDash val="solid"/>
            <a:round/>
            <a:headEnd type="none" w="med" len="med"/>
            <a:tailEnd type="triangle" w="med" len="med"/>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w="9525" cap="flat" cmpd="sng">
            <a:solidFill>
              <a:schemeClr val="dk2"/>
            </a:solidFill>
            <a:prstDash val="solid"/>
            <a:round/>
            <a:headEnd type="none" w="med" len="med"/>
            <a:tailEnd type="triangle" w="med" len="med"/>
          </a:ln>
        </p:spPr>
      </p:cxnSp>
      <p:cxnSp>
        <p:nvCxnSpPr>
          <p:cNvPr id="396" name="Google Shape;396;p22"/>
          <p:cNvCxnSpPr/>
          <p:nvPr/>
        </p:nvCxnSpPr>
        <p:spPr>
          <a:xfrm rot="10800000" flipH="1">
            <a:off x="5400375" y="2313650"/>
            <a:ext cx="600" cy="193800"/>
          </a:xfrm>
          <a:prstGeom prst="straightConnector1">
            <a:avLst/>
          </a:prstGeom>
          <a:noFill/>
          <a:ln w="9525" cap="flat" cmpd="sng">
            <a:solidFill>
              <a:schemeClr val="dk2"/>
            </a:solidFill>
            <a:prstDash val="solid"/>
            <a:round/>
            <a:headEnd type="none" w="med" len="med"/>
            <a:tailEnd type="triangle" w="med" len="med"/>
          </a:ln>
        </p:spPr>
      </p:cxnSp>
      <p:sp>
        <p:nvSpPr>
          <p:cNvPr id="397" name="Google Shape;397;p22"/>
          <p:cNvSpPr/>
          <p:nvPr/>
        </p:nvSpPr>
        <p:spPr>
          <a:xfrm>
            <a:off x="5182675" y="8265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rot="5400000" flipH="1">
            <a:off x="2509550" y="1672475"/>
            <a:ext cx="552600" cy="757500"/>
          </a:xfrm>
          <a:prstGeom prst="bentConnector4">
            <a:avLst>
              <a:gd name="adj1" fmla="val -33297"/>
              <a:gd name="adj2" fmla="val 121752"/>
            </a:avLst>
          </a:prstGeom>
          <a:noFill/>
          <a:ln w="9525" cap="flat" cmpd="sng">
            <a:solidFill>
              <a:schemeClr val="dk2"/>
            </a:solidFill>
            <a:prstDash val="solid"/>
            <a:round/>
            <a:headEnd type="none" w="med" len="med"/>
            <a:tailEnd type="triangle" w="med" len="med"/>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w="9525" cap="flat" cmpd="sng">
            <a:solidFill>
              <a:schemeClr val="dk2"/>
            </a:solidFill>
            <a:prstDash val="solid"/>
            <a:round/>
            <a:headEnd type="none" w="med" len="med"/>
            <a:tailEnd type="triangle" w="med" len="med"/>
          </a:ln>
        </p:spPr>
      </p:cxnSp>
      <p:cxnSp>
        <p:nvCxnSpPr>
          <p:cNvPr id="400" name="Google Shape;400;p22"/>
          <p:cNvCxnSpPr>
            <a:stCxn id="397" idx="2"/>
            <a:endCxn id="390" idx="0"/>
          </p:cNvCxnSpPr>
          <p:nvPr/>
        </p:nvCxnSpPr>
        <p:spPr>
          <a:xfrm>
            <a:off x="5940175" y="1022700"/>
            <a:ext cx="0" cy="67500"/>
          </a:xfrm>
          <a:prstGeom prst="straightConnector1">
            <a:avLst/>
          </a:prstGeom>
          <a:noFill/>
          <a:ln w="9525" cap="flat" cmpd="sng">
            <a:solidFill>
              <a:schemeClr val="dk2"/>
            </a:solidFill>
            <a:prstDash val="solid"/>
            <a:round/>
            <a:headEnd type="none" w="med" len="med"/>
            <a:tailEnd type="none" w="med" len="med"/>
          </a:ln>
        </p:spPr>
      </p:cxnSp>
      <p:cxnSp>
        <p:nvCxnSpPr>
          <p:cNvPr id="401" name="Google Shape;401;p22"/>
          <p:cNvCxnSpPr>
            <a:endCxn id="365" idx="3"/>
          </p:cNvCxnSpPr>
          <p:nvPr/>
        </p:nvCxnSpPr>
        <p:spPr>
          <a:xfrm rot="10800000" flipH="1">
            <a:off x="5941600" y="1756650"/>
            <a:ext cx="758700" cy="730500"/>
          </a:xfrm>
          <a:prstGeom prst="bentConnector3">
            <a:avLst>
              <a:gd name="adj1" fmla="val 131386"/>
            </a:avLst>
          </a:prstGeom>
          <a:noFill/>
          <a:ln w="9525" cap="flat" cmpd="sng">
            <a:solidFill>
              <a:schemeClr val="dk2"/>
            </a:solidFill>
            <a:prstDash val="solid"/>
            <a:round/>
            <a:headEnd type="none" w="med" len="med"/>
            <a:tailEnd type="triangle" w="med" len="med"/>
          </a:ln>
        </p:spPr>
      </p:cxnSp>
      <p:cxnSp>
        <p:nvCxnSpPr>
          <p:cNvPr id="402" name="Google Shape;402;p22"/>
          <p:cNvCxnSpPr/>
          <p:nvPr/>
        </p:nvCxnSpPr>
        <p:spPr>
          <a:xfrm rot="10800000" flipH="1">
            <a:off x="5941813" y="924825"/>
            <a:ext cx="756900" cy="653700"/>
          </a:xfrm>
          <a:prstGeom prst="bentConnector3">
            <a:avLst>
              <a:gd name="adj1" fmla="val 130818"/>
            </a:avLst>
          </a:prstGeom>
          <a:noFill/>
          <a:ln w="9525" cap="flat" cmpd="sng">
            <a:solidFill>
              <a:schemeClr val="dk2"/>
            </a:solidFill>
            <a:prstDash val="solid"/>
            <a:round/>
            <a:headEnd type="none" w="med" len="med"/>
            <a:tailEnd type="triangle" w="med" len="med"/>
          </a:ln>
        </p:spPr>
      </p:cxnSp>
      <p:sp>
        <p:nvSpPr>
          <p:cNvPr id="403" name="Google Shape;403;p22"/>
          <p:cNvSpPr/>
          <p:nvPr/>
        </p:nvSpPr>
        <p:spPr>
          <a:xfrm>
            <a:off x="5182675" y="437988"/>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name="adj" fmla="val 28518"/>
            </a:avLst>
          </a:prstGeom>
          <a:gradFill>
            <a:gsLst>
              <a:gs pos="0">
                <a:srgbClr val="E0EDBA">
                  <a:alpha val="70980"/>
                </a:srgbClr>
              </a:gs>
              <a:gs pos="100000">
                <a:srgbClr val="B6D7A8"/>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w="9525" cap="flat" cmpd="sng">
            <a:solidFill>
              <a:schemeClr val="dk2"/>
            </a:solidFill>
            <a:prstDash val="solid"/>
            <a:round/>
            <a:headEnd type="none" w="med" len="med"/>
            <a:tailEnd type="triangle" w="med" len="med"/>
          </a:ln>
        </p:spPr>
      </p:cxnSp>
      <p:cxnSp>
        <p:nvCxnSpPr>
          <p:cNvPr id="406" name="Google Shape;406;p22"/>
          <p:cNvCxnSpPr>
            <a:stCxn id="404" idx="2"/>
            <a:endCxn id="404" idx="2"/>
          </p:cNvCxnSpPr>
          <p:nvPr/>
        </p:nvCxnSpPr>
        <p:spPr>
          <a:xfrm>
            <a:off x="5940175" y="303100"/>
            <a:ext cx="0" cy="0"/>
          </a:xfrm>
          <a:prstGeom prst="straightConnector1">
            <a:avLst/>
          </a:prstGeom>
          <a:noFill/>
          <a:ln w="9525" cap="flat" cmpd="sng">
            <a:solidFill>
              <a:schemeClr val="dk2"/>
            </a:solidFill>
            <a:prstDash val="solid"/>
            <a:round/>
            <a:headEnd type="none" w="med" len="med"/>
            <a:tailEnd type="none" w="med" len="med"/>
          </a:ln>
        </p:spPr>
      </p:cxnSp>
      <p:cxnSp>
        <p:nvCxnSpPr>
          <p:cNvPr id="407" name="Google Shape;407;p22"/>
          <p:cNvCxnSpPr>
            <a:stCxn id="404" idx="2"/>
            <a:endCxn id="403" idx="0"/>
          </p:cNvCxnSpPr>
          <p:nvPr/>
        </p:nvCxnSpPr>
        <p:spPr>
          <a:xfrm>
            <a:off x="5940175" y="303100"/>
            <a:ext cx="0" cy="135000"/>
          </a:xfrm>
          <a:prstGeom prst="straightConnector1">
            <a:avLst/>
          </a:prstGeom>
          <a:noFill/>
          <a:ln w="9525" cap="flat" cmpd="sng">
            <a:solidFill>
              <a:schemeClr val="dk2"/>
            </a:solidFill>
            <a:prstDash val="solid"/>
            <a:round/>
            <a:headEnd type="none" w="med" len="med"/>
            <a:tailEnd type="none" w="med" len="med"/>
          </a:ln>
        </p:spPr>
      </p:cxnSp>
      <p:cxnSp>
        <p:nvCxnSpPr>
          <p:cNvPr id="408" name="Google Shape;408;p22"/>
          <p:cNvCxnSpPr/>
          <p:nvPr/>
        </p:nvCxnSpPr>
        <p:spPr>
          <a:xfrm>
            <a:off x="6068131" y="3831908"/>
            <a:ext cx="0" cy="0"/>
          </a:xfrm>
          <a:prstGeom prst="straightConnector1">
            <a:avLst/>
          </a:prstGeom>
          <a:noFill/>
          <a:ln w="9525" cap="flat" cmpd="sng">
            <a:solidFill>
              <a:schemeClr val="dk2"/>
            </a:solidFill>
            <a:prstDash val="solid"/>
            <a:round/>
            <a:headEnd type="none" w="med" len="med"/>
            <a:tailEnd type="none" w="med" len="med"/>
          </a:ln>
        </p:spPr>
      </p:cxnSp>
      <p:cxnSp>
        <p:nvCxnSpPr>
          <p:cNvPr id="409" name="Google Shape;409;p22"/>
          <p:cNvCxnSpPr>
            <a:stCxn id="370" idx="6"/>
            <a:endCxn id="373" idx="2"/>
          </p:cNvCxnSpPr>
          <p:nvPr/>
        </p:nvCxnSpPr>
        <p:spPr>
          <a:xfrm>
            <a:off x="6068131" y="3854320"/>
            <a:ext cx="140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2466050" y="30016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CCCCCC"/>
                </a:solidFill>
              </a:rPr>
              <a:t>Multi-Head</a:t>
            </a:r>
            <a:endParaRPr sz="1100">
              <a:solidFill>
                <a:srgbClr val="CCCCCC"/>
              </a:solidFill>
            </a:endParaRPr>
          </a:p>
          <a:p>
            <a:pPr marL="0" lvl="0" indent="0" algn="ctr" rtl="0">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Input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id="420" name="Google Shape;42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24" name="Google Shape;424;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25" name="Google Shape;425;p23"/>
          <p:cNvCxnSpPr>
            <a:endCxn id="418" idx="2"/>
          </p:cNvCxnSpPr>
          <p:nvPr/>
        </p:nvCxnSpPr>
        <p:spPr>
          <a:xfrm rot="10800000">
            <a:off x="3223550" y="4653475"/>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26" name="Google Shape;426;p23"/>
          <p:cNvCxnSpPr>
            <a:endCxn id="421" idx="4"/>
          </p:cNvCxnSpPr>
          <p:nvPr/>
        </p:nvCxnSpPr>
        <p:spPr>
          <a:xfrm rot="10800000">
            <a:off x="3223531" y="4023383"/>
            <a:ext cx="0" cy="196200"/>
          </a:xfrm>
          <a:prstGeom prst="straightConnector1">
            <a:avLst/>
          </a:prstGeom>
          <a:noFill/>
          <a:ln w="9525" cap="flat" cmpd="sng">
            <a:solidFill>
              <a:srgbClr val="D9D9D9"/>
            </a:solidFill>
            <a:prstDash val="solid"/>
            <a:round/>
            <a:headEnd type="none" w="med" len="med"/>
            <a:tailEnd type="triangle" w="med" len="med"/>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w="9525" cap="flat" cmpd="sng">
            <a:solidFill>
              <a:srgbClr val="D9D9D9"/>
            </a:solidFill>
            <a:prstDash val="solid"/>
            <a:round/>
            <a:headEnd type="none" w="med" len="med"/>
            <a:tailEnd type="triangle" w="med" len="med"/>
          </a:ln>
        </p:spPr>
      </p:cxnSp>
      <p:sp>
        <p:nvSpPr>
          <p:cNvPr id="428" name="Google Shape;428;p23"/>
          <p:cNvSpPr/>
          <p:nvPr/>
        </p:nvSpPr>
        <p:spPr>
          <a:xfrm>
            <a:off x="4572000" y="4225675"/>
            <a:ext cx="1515000" cy="435900"/>
          </a:xfrm>
          <a:prstGeom prst="roundRect">
            <a:avLst>
              <a:gd name="adj" fmla="val 16667"/>
            </a:avLst>
          </a:prstGeom>
          <a:gradFill>
            <a:gsLst>
              <a:gs pos="0">
                <a:srgbClr val="D8EDBA">
                  <a:alpha val="29411"/>
                </a:srgbClr>
              </a:gs>
              <a:gs pos="100000">
                <a:srgbClr val="FE9696">
                  <a:alpha val="29411"/>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Output</a:t>
            </a:r>
            <a:endParaRPr sz="1100">
              <a:solidFill>
                <a:srgbClr val="D9D9D9"/>
              </a:solidFill>
            </a:endParaRPr>
          </a:p>
          <a:p>
            <a:pPr marL="0" lvl="0" indent="0" algn="ctr" rtl="0">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w="9525" cap="flat" cmpd="sng">
            <a:solidFill>
              <a:srgbClr val="D9D9D9"/>
            </a:solidFill>
            <a:prstDash val="solid"/>
            <a:round/>
            <a:headEnd type="none" w="med" len="med"/>
            <a:tailEnd type="triangle" w="med" len="med"/>
          </a:ln>
        </p:spPr>
      </p:cxnSp>
      <p:cxnSp>
        <p:nvCxnSpPr>
          <p:cNvPr id="430" name="Google Shape;430;p23"/>
          <p:cNvCxnSpPr>
            <a:stCxn id="423" idx="6"/>
            <a:endCxn id="421" idx="2"/>
          </p:cNvCxnSpPr>
          <p:nvPr/>
        </p:nvCxnSpPr>
        <p:spPr>
          <a:xfrm>
            <a:off x="2873149" y="3894199"/>
            <a:ext cx="222300" cy="0"/>
          </a:xfrm>
          <a:prstGeom prst="straightConnector1">
            <a:avLst/>
          </a:prstGeom>
          <a:noFill/>
          <a:ln w="9525" cap="flat" cmpd="sng">
            <a:solidFill>
              <a:srgbClr val="D9D9D9"/>
            </a:solidFill>
            <a:prstDash val="solid"/>
            <a:round/>
            <a:headEnd type="none" w="med" len="med"/>
            <a:tailEnd type="none" w="med" len="med"/>
          </a:ln>
        </p:spPr>
      </p:cxnSp>
      <p:cxnSp>
        <p:nvCxnSpPr>
          <p:cNvPr id="431" name="Google Shape;431;p23"/>
          <p:cNvCxnSpPr>
            <a:stCxn id="416" idx="2"/>
            <a:endCxn id="417" idx="1"/>
          </p:cNvCxnSpPr>
          <p:nvPr/>
        </p:nvCxnSpPr>
        <p:spPr>
          <a:xfrm rot="5400000" flipH="1">
            <a:off x="2568500" y="2731750"/>
            <a:ext cx="552600" cy="757500"/>
          </a:xfrm>
          <a:prstGeom prst="bentConnector4">
            <a:avLst>
              <a:gd name="adj1" fmla="val -33297"/>
              <a:gd name="adj2" fmla="val 121752"/>
            </a:avLst>
          </a:prstGeom>
          <a:noFill/>
          <a:ln w="9525" cap="flat" cmpd="sng">
            <a:solidFill>
              <a:srgbClr val="D9D9D9"/>
            </a:solidFill>
            <a:prstDash val="solid"/>
            <a:round/>
            <a:headEnd type="none" w="med" len="med"/>
            <a:tailEnd type="triangle" w="med" len="med"/>
          </a:ln>
        </p:spPr>
      </p:cxnSp>
      <p:cxnSp>
        <p:nvCxnSpPr>
          <p:cNvPr id="432" name="Google Shape;432;p23"/>
          <p:cNvCxnSpPr>
            <a:stCxn id="417" idx="2"/>
          </p:cNvCxnSpPr>
          <p:nvPr/>
        </p:nvCxnSpPr>
        <p:spPr>
          <a:xfrm>
            <a:off x="3223450" y="2932350"/>
            <a:ext cx="0" cy="0"/>
          </a:xfrm>
          <a:prstGeom prst="straightConnector1">
            <a:avLst/>
          </a:prstGeom>
          <a:noFill/>
          <a:ln w="9525" cap="flat" cmpd="sng">
            <a:solidFill>
              <a:schemeClr val="dk2"/>
            </a:solidFill>
            <a:prstDash val="solid"/>
            <a:round/>
            <a:headEnd type="none" w="med" len="med"/>
            <a:tailEnd type="none" w="med" len="med"/>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w="9525" cap="flat" cmpd="sng">
            <a:solidFill>
              <a:srgbClr val="999999"/>
            </a:solidFill>
            <a:prstDash val="solid"/>
            <a:round/>
            <a:headEnd type="none" w="med" len="med"/>
            <a:tailEnd type="none" w="med" len="med"/>
          </a:ln>
        </p:spPr>
      </p:cxnSp>
      <p:sp>
        <p:nvSpPr>
          <p:cNvPr id="434" name="Google Shape;434;p23"/>
          <p:cNvSpPr/>
          <p:nvPr/>
        </p:nvSpPr>
        <p:spPr>
          <a:xfrm>
            <a:off x="2466000" y="209285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w="9525" cap="flat" cmpd="sng">
            <a:solidFill>
              <a:srgbClr val="D9D9D9"/>
            </a:solidFill>
            <a:prstDash val="solid"/>
            <a:round/>
            <a:headEnd type="none" w="med" len="med"/>
            <a:tailEnd type="triangle" w="med" len="med"/>
          </a:ln>
        </p:spPr>
      </p:cxnSp>
      <p:cxnSp>
        <p:nvCxnSpPr>
          <p:cNvPr id="437" name="Google Shape;437;p23"/>
          <p:cNvCxnSpPr/>
          <p:nvPr/>
        </p:nvCxnSpPr>
        <p:spPr>
          <a:xfrm rot="5400000" flipH="1">
            <a:off x="2568500" y="1827850"/>
            <a:ext cx="552600" cy="757500"/>
          </a:xfrm>
          <a:prstGeom prst="bentConnector4">
            <a:avLst>
              <a:gd name="adj1" fmla="val -25502"/>
              <a:gd name="adj2" fmla="val 121752"/>
            </a:avLst>
          </a:prstGeom>
          <a:noFill/>
          <a:ln w="9525" cap="flat" cmpd="sng">
            <a:solidFill>
              <a:srgbClr val="D9D9D9"/>
            </a:solidFill>
            <a:prstDash val="solid"/>
            <a:round/>
            <a:headEnd type="none" w="med" len="med"/>
            <a:tailEnd type="triangle" w="med" len="med"/>
          </a:ln>
        </p:spPr>
      </p:cxnSp>
      <p:sp>
        <p:nvSpPr>
          <p:cNvPr id="438" name="Google Shape;438;p23"/>
          <p:cNvSpPr/>
          <p:nvPr/>
        </p:nvSpPr>
        <p:spPr>
          <a:xfrm>
            <a:off x="4572050" y="2761000"/>
            <a:ext cx="1515000" cy="6339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Masked</a:t>
            </a:r>
            <a:endParaRPr sz="1100">
              <a:solidFill>
                <a:srgbClr val="D9D9D9"/>
              </a:solidFill>
            </a:endParaRPr>
          </a:p>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43" name="Google Shape;443;p23"/>
            <p:cNvSpPr/>
            <p:nvPr/>
          </p:nvSpPr>
          <p:spPr>
            <a:xfrm>
              <a:off x="7695890" y="1786160"/>
              <a:ext cx="399290" cy="178980"/>
            </a:xfrm>
            <a:custGeom>
              <a:avLst/>
              <a:gdLst/>
              <a:ahLst/>
              <a:cxnLst/>
              <a:rect l="l" t="t" r="r" b="b"/>
              <a:pathLst>
                <a:path w="20772" h="9028" extrusionOk="0">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w="9525" cap="flat" cmpd="sng">
              <a:solidFill>
                <a:srgbClr val="D9D9D9"/>
              </a:solidFill>
              <a:prstDash val="solid"/>
              <a:round/>
              <a:headEnd type="none" w="med" len="med"/>
              <a:tailEnd type="none" w="med" len="med"/>
            </a:ln>
          </p:spPr>
        </p:sp>
      </p:grpSp>
      <p:cxnSp>
        <p:nvCxnSpPr>
          <p:cNvPr id="444" name="Google Shape;444;p23"/>
          <p:cNvCxnSpPr/>
          <p:nvPr/>
        </p:nvCxnSpPr>
        <p:spPr>
          <a:xfrm rot="10800000" flipH="1">
            <a:off x="5329500" y="4037575"/>
            <a:ext cx="6300" cy="188100"/>
          </a:xfrm>
          <a:prstGeom prst="straightConnector1">
            <a:avLst/>
          </a:prstGeom>
          <a:noFill/>
          <a:ln w="9525" cap="flat" cmpd="sng">
            <a:solidFill>
              <a:srgbClr val="D9D9D9"/>
            </a:solidFill>
            <a:prstDash val="solid"/>
            <a:round/>
            <a:headEnd type="none" w="med" len="med"/>
            <a:tailEnd type="triangle" w="med" len="med"/>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w="9525" cap="flat" cmpd="sng">
            <a:solidFill>
              <a:srgbClr val="D9D9D9"/>
            </a:solidFill>
            <a:prstDash val="solid"/>
            <a:round/>
            <a:headEnd type="none" w="med" len="med"/>
            <a:tailEnd type="none" w="med" len="med"/>
          </a:ln>
        </p:spPr>
      </p:cxnSp>
      <p:cxnSp>
        <p:nvCxnSpPr>
          <p:cNvPr id="447" name="Google Shape;447;p23"/>
          <p:cNvCxnSpPr>
            <a:stCxn id="446" idx="0"/>
          </p:cNvCxnSpPr>
          <p:nvPr/>
        </p:nvCxnSpPr>
        <p:spPr>
          <a:xfrm rot="10800000" flipH="1">
            <a:off x="5329455" y="3409339"/>
            <a:ext cx="3300" cy="363300"/>
          </a:xfrm>
          <a:prstGeom prst="straightConnector1">
            <a:avLst/>
          </a:prstGeom>
          <a:noFill/>
          <a:ln w="9525" cap="flat" cmpd="sng">
            <a:solidFill>
              <a:srgbClr val="D9D9D9"/>
            </a:solidFill>
            <a:prstDash val="solid"/>
            <a:round/>
            <a:headEnd type="none" w="med" len="med"/>
            <a:tailEnd type="triangle" w="med" len="med"/>
          </a:ln>
        </p:spPr>
      </p:cxnSp>
      <p:cxnSp>
        <p:nvCxnSpPr>
          <p:cNvPr id="448" name="Google Shape;448;p23"/>
          <p:cNvCxnSpPr>
            <a:stCxn id="414" idx="2"/>
            <a:endCxn id="439" idx="3"/>
          </p:cNvCxnSpPr>
          <p:nvPr/>
        </p:nvCxnSpPr>
        <p:spPr>
          <a:xfrm rot="-5400000">
            <a:off x="5173150" y="2749950"/>
            <a:ext cx="1070100" cy="757500"/>
          </a:xfrm>
          <a:prstGeom prst="bentConnector4">
            <a:avLst>
              <a:gd name="adj1" fmla="val 9329"/>
              <a:gd name="adj2" fmla="val 119119"/>
            </a:avLst>
          </a:prstGeom>
          <a:noFill/>
          <a:ln w="9525" cap="flat" cmpd="sng">
            <a:solidFill>
              <a:srgbClr val="D9D9D9"/>
            </a:solidFill>
            <a:prstDash val="solid"/>
            <a:round/>
            <a:headEnd type="none" w="med" len="med"/>
            <a:tailEnd type="triangle" w="med" len="med"/>
          </a:ln>
        </p:spPr>
      </p:cxnSp>
      <p:sp>
        <p:nvSpPr>
          <p:cNvPr id="449" name="Google Shape;449;p23"/>
          <p:cNvSpPr/>
          <p:nvPr/>
        </p:nvSpPr>
        <p:spPr>
          <a:xfrm>
            <a:off x="4575200" y="1909100"/>
            <a:ext cx="1515000" cy="385200"/>
          </a:xfrm>
          <a:prstGeom prst="roundRect">
            <a:avLst>
              <a:gd name="adj" fmla="val 16667"/>
            </a:avLst>
          </a:prstGeom>
          <a:gradFill>
            <a:gsLst>
              <a:gs pos="0">
                <a:srgbClr val="F7E9D4">
                  <a:alpha val="31764"/>
                </a:srgbClr>
              </a:gs>
              <a:gs pos="100000">
                <a:srgbClr val="E6B94E">
                  <a:alpha val="25098"/>
                </a:srgbClr>
              </a:gs>
            </a:gsLst>
            <a:lin ang="2700006"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Multi-Head</a:t>
            </a:r>
            <a:endParaRPr sz="1100">
              <a:solidFill>
                <a:srgbClr val="D9D9D9"/>
              </a:solidFill>
            </a:endParaRPr>
          </a:p>
          <a:p>
            <a:pPr marL="0" lvl="0" indent="0" algn="ctr" rtl="0">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w="9525" cap="flat" cmpd="sng">
            <a:solidFill>
              <a:srgbClr val="999999"/>
            </a:solidFill>
            <a:prstDash val="solid"/>
            <a:round/>
            <a:headEnd type="none" w="med" len="med"/>
            <a:tailEnd type="none" w="med" len="med"/>
          </a:ln>
        </p:spPr>
      </p:cxnSp>
      <p:sp>
        <p:nvSpPr>
          <p:cNvPr id="452" name="Google Shape;452;p23"/>
          <p:cNvSpPr/>
          <p:nvPr/>
        </p:nvSpPr>
        <p:spPr>
          <a:xfrm>
            <a:off x="4575250" y="1057200"/>
            <a:ext cx="1515000" cy="385200"/>
          </a:xfrm>
          <a:prstGeom prst="roundRect">
            <a:avLst>
              <a:gd name="adj" fmla="val 16667"/>
            </a:avLst>
          </a:prstGeom>
          <a:gradFill>
            <a:gsLst>
              <a:gs pos="0">
                <a:srgbClr val="00FFFF">
                  <a:alpha val="31372"/>
                </a:srgbClr>
              </a:gs>
              <a:gs pos="100000">
                <a:srgbClr val="B0DAF1">
                  <a:alpha val="37254"/>
                </a:srgbClr>
              </a:gs>
            </a:gsLst>
            <a:lin ang="0"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Feed</a:t>
            </a:r>
            <a:endParaRPr sz="1100">
              <a:solidFill>
                <a:srgbClr val="D9D9D9"/>
              </a:solidFill>
            </a:endParaRPr>
          </a:p>
          <a:p>
            <a:pPr marL="0" lvl="0" indent="0" algn="ctr" rtl="0">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name="adj" fmla="val 28518"/>
            </a:avLst>
          </a:prstGeom>
          <a:gradFill>
            <a:gsLst>
              <a:gs pos="0">
                <a:srgbClr val="69D4F4">
                  <a:alpha val="26274"/>
                </a:srgbClr>
              </a:gs>
              <a:gs pos="100000">
                <a:srgbClr val="9F39D5">
                  <a:alpha val="16862"/>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w="9525" cap="flat" cmpd="sng">
            <a:solidFill>
              <a:srgbClr val="D9D9D9"/>
            </a:solidFill>
            <a:prstDash val="solid"/>
            <a:round/>
            <a:headEnd type="none" w="med" len="med"/>
            <a:tailEnd type="none" w="med" len="med"/>
          </a:ln>
        </p:spPr>
      </p:cxnSp>
      <p:sp>
        <p:nvSpPr>
          <p:cNvPr id="455" name="Google Shape;455;p23"/>
          <p:cNvSpPr/>
          <p:nvPr/>
        </p:nvSpPr>
        <p:spPr>
          <a:xfrm>
            <a:off x="4575250" y="416400"/>
            <a:ext cx="1515000" cy="196200"/>
          </a:xfrm>
          <a:prstGeom prst="roundRect">
            <a:avLst>
              <a:gd name="adj" fmla="val 28518"/>
            </a:avLst>
          </a:prstGeom>
          <a:gradFill>
            <a:gsLst>
              <a:gs pos="0">
                <a:srgbClr val="DE87F1">
                  <a:alpha val="27450"/>
                </a:srgbClr>
              </a:gs>
              <a:gs pos="100000">
                <a:srgbClr val="F1DD87">
                  <a:alpha val="34117"/>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name="adj" fmla="val 28518"/>
            </a:avLst>
          </a:prstGeom>
          <a:gradFill>
            <a:gsLst>
              <a:gs pos="0">
                <a:srgbClr val="E0EDBA">
                  <a:alpha val="29411"/>
                </a:srgbClr>
              </a:gs>
              <a:gs pos="100000">
                <a:srgbClr val="B6D7A8">
                  <a:alpha val="30980"/>
                </a:srgbClr>
              </a:gs>
            </a:gsLst>
            <a:lin ang="13500032" scaled="0"/>
          </a:gradFill>
          <a:ln w="1905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rot="10800000" flipH="1">
            <a:off x="5329450" y="2294250"/>
            <a:ext cx="3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8" name="Google Shape;458;p23"/>
          <p:cNvCxnSpPr>
            <a:stCxn id="450" idx="0"/>
            <a:endCxn id="452" idx="2"/>
          </p:cNvCxnSpPr>
          <p:nvPr/>
        </p:nvCxnSpPr>
        <p:spPr>
          <a:xfrm rot="10800000" flipH="1">
            <a:off x="5332600" y="1442350"/>
            <a:ext cx="300" cy="201300"/>
          </a:xfrm>
          <a:prstGeom prst="straightConnector1">
            <a:avLst/>
          </a:prstGeom>
          <a:noFill/>
          <a:ln w="9525" cap="flat" cmpd="sng">
            <a:solidFill>
              <a:srgbClr val="D9D9D9"/>
            </a:solidFill>
            <a:prstDash val="solid"/>
            <a:round/>
            <a:headEnd type="none" w="med" len="med"/>
            <a:tailEnd type="triangle" w="med" len="med"/>
          </a:ln>
        </p:spPr>
      </p:cxnSp>
      <p:cxnSp>
        <p:nvCxnSpPr>
          <p:cNvPr id="459" name="Google Shape;459;p23"/>
          <p:cNvCxnSpPr>
            <a:stCxn id="450" idx="0"/>
            <a:endCxn id="453" idx="3"/>
          </p:cNvCxnSpPr>
          <p:nvPr/>
        </p:nvCxnSpPr>
        <p:spPr>
          <a:xfrm rot="-5400000">
            <a:off x="5334400" y="887950"/>
            <a:ext cx="753900" cy="757500"/>
          </a:xfrm>
          <a:prstGeom prst="bentConnector4">
            <a:avLst>
              <a:gd name="adj1" fmla="val 8668"/>
              <a:gd name="adj2" fmla="val 121389"/>
            </a:avLst>
          </a:prstGeom>
          <a:noFill/>
          <a:ln w="9525" cap="flat" cmpd="sng">
            <a:solidFill>
              <a:srgbClr val="D9D9D9"/>
            </a:solidFill>
            <a:prstDash val="solid"/>
            <a:round/>
            <a:headEnd type="none" w="med" len="med"/>
            <a:tailEnd type="triangle" w="med" len="med"/>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w="9525" cap="flat" cmpd="sng">
            <a:solidFill>
              <a:srgbClr val="D9D9D9"/>
            </a:solidFill>
            <a:prstDash val="solid"/>
            <a:round/>
            <a:headEnd type="none" w="med" len="med"/>
            <a:tailEnd type="triangle" w="med" len="med"/>
          </a:ln>
        </p:spPr>
      </p:cxnSp>
      <p:cxnSp>
        <p:nvCxnSpPr>
          <p:cNvPr id="461" name="Google Shape;461;p23"/>
          <p:cNvCxnSpPr>
            <a:endCxn id="456" idx="2"/>
          </p:cNvCxnSpPr>
          <p:nvPr/>
        </p:nvCxnSpPr>
        <p:spPr>
          <a:xfrm rot="10800000">
            <a:off x="5329450" y="255450"/>
            <a:ext cx="0" cy="156300"/>
          </a:xfrm>
          <a:prstGeom prst="straightConnector1">
            <a:avLst/>
          </a:prstGeom>
          <a:noFill/>
          <a:ln w="9525" cap="flat" cmpd="sng">
            <a:solidFill>
              <a:srgbClr val="D9D9D9"/>
            </a:solidFill>
            <a:prstDash val="solid"/>
            <a:round/>
            <a:headEnd type="none" w="med" len="med"/>
            <a:tailEnd type="triangle" w="med" len="med"/>
          </a:ln>
        </p:spPr>
      </p:cxnSp>
      <p:cxnSp>
        <p:nvCxnSpPr>
          <p:cNvPr id="462" name="Google Shape;462;p23"/>
          <p:cNvCxnSpPr/>
          <p:nvPr/>
        </p:nvCxnSpPr>
        <p:spPr>
          <a:xfrm rot="10800000">
            <a:off x="3223550" y="2023600"/>
            <a:ext cx="0" cy="69300"/>
          </a:xfrm>
          <a:prstGeom prst="straightConnector1">
            <a:avLst/>
          </a:prstGeom>
          <a:noFill/>
          <a:ln w="9525" cap="flat" cmpd="sng">
            <a:solidFill>
              <a:srgbClr val="999999"/>
            </a:solidFill>
            <a:prstDash val="solid"/>
            <a:round/>
            <a:headEnd type="none" w="med" len="med"/>
            <a:tailEnd type="none" w="med" len="med"/>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rot="-5400000" flipH="1">
                <a:off x="3839000" y="1211800"/>
                <a:ext cx="601200" cy="1832400"/>
              </a:xfrm>
              <a:prstGeom prst="bentConnector4">
                <a:avLst>
                  <a:gd name="adj1" fmla="val -39608"/>
                  <a:gd name="adj2" fmla="val 70670"/>
                </a:avLst>
              </a:prstGeom>
              <a:noFill/>
              <a:ln w="9525" cap="flat" cmpd="sng">
                <a:solidFill>
                  <a:srgbClr val="D9D9D9"/>
                </a:solidFill>
                <a:prstDash val="solid"/>
                <a:round/>
                <a:headEnd type="none" w="med" len="med"/>
                <a:tailEnd type="none" w="med" len="med"/>
              </a:ln>
            </p:spPr>
          </p:cxnSp>
          <p:cxnSp>
            <p:nvCxnSpPr>
              <p:cNvPr id="466" name="Google Shape;466;p23"/>
              <p:cNvCxnSpPr/>
              <p:nvPr/>
            </p:nvCxnSpPr>
            <p:spPr>
              <a:xfrm rot="10800000" flipH="1">
                <a:off x="5050575" y="229415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7" name="Google Shape;467;p23"/>
            <p:cNvCxnSpPr/>
            <p:nvPr/>
          </p:nvCxnSpPr>
          <p:spPr>
            <a:xfrm rot="10800000" flipH="1">
              <a:off x="4810950" y="2291900"/>
              <a:ext cx="3300" cy="134400"/>
            </a:xfrm>
            <a:prstGeom prst="straightConnector1">
              <a:avLst/>
            </a:prstGeom>
            <a:noFill/>
            <a:ln w="9525" cap="flat" cmpd="sng">
              <a:solidFill>
                <a:srgbClr val="D9D9D9"/>
              </a:solidFill>
              <a:prstDash val="solid"/>
              <a:round/>
              <a:headEnd type="none" w="med" len="med"/>
              <a:tailEnd type="triangle" w="med" len="med"/>
            </a:ln>
          </p:spPr>
        </p:cxnSp>
      </p:grpSp>
      <p:cxnSp>
        <p:nvCxnSpPr>
          <p:cNvPr id="468" name="Google Shape;468;p23"/>
          <p:cNvCxnSpPr>
            <a:endCxn id="450" idx="3"/>
          </p:cNvCxnSpPr>
          <p:nvPr/>
        </p:nvCxnSpPr>
        <p:spPr>
          <a:xfrm rot="10800000" flipH="1">
            <a:off x="5330800" y="1741750"/>
            <a:ext cx="759300" cy="666600"/>
          </a:xfrm>
          <a:prstGeom prst="bentConnector3">
            <a:avLst>
              <a:gd name="adj1" fmla="val 120670"/>
            </a:avLst>
          </a:prstGeom>
          <a:noFill/>
          <a:ln w="9525" cap="flat" cmpd="sng">
            <a:solidFill>
              <a:srgbClr val="D9D9D9"/>
            </a:solidFill>
            <a:prstDash val="solid"/>
            <a:round/>
            <a:headEnd type="none" w="med" len="med"/>
            <a:tailEnd type="triangle" w="med" len="med"/>
          </a:ln>
        </p:spPr>
      </p:cxnSp>
      <p:grpSp>
        <p:nvGrpSpPr>
          <p:cNvPr id="469" name="Google Shape;469;p23"/>
          <p:cNvGrpSpPr/>
          <p:nvPr/>
        </p:nvGrpSpPr>
        <p:grpSpPr>
          <a:xfrm flipH="1">
            <a:off x="5196157" y="3772639"/>
            <a:ext cx="266597" cy="258300"/>
            <a:chOff x="2372506" y="3438683"/>
            <a:chExt cx="255900" cy="258300"/>
          </a:xfrm>
        </p:grpSpPr>
        <p:pic>
          <p:nvPicPr>
            <p:cNvPr id="470" name="Google Shape;470;p23" descr="+"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rgbClr val="999999"/>
                </a:solidFill>
              </a:rPr>
              <a:t>Positional </a:t>
            </a:r>
            <a:endParaRPr sz="1100">
              <a:solidFill>
                <a:srgbClr val="999999"/>
              </a:solidFill>
            </a:endParaRPr>
          </a:p>
          <a:p>
            <a:pPr marL="0" lvl="0" indent="0" algn="ctr" rtl="0">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name="adj" fmla="val 50000"/>
            </a:avLst>
          </a:prstGeom>
          <a:gradFill>
            <a:gsLst>
              <a:gs pos="0">
                <a:srgbClr val="E0EDBA">
                  <a:alpha val="70980"/>
                </a:srgbClr>
              </a:gs>
              <a:gs pos="100000">
                <a:srgbClr val="DE87F1">
                  <a:alpha val="39607"/>
                </a:srgbClr>
              </a:gs>
            </a:gsLst>
            <a:lin ang="13500032" scaled="0"/>
          </a:gra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w="19050" cap="flat" cmpd="sng">
            <a:solidFill>
              <a:schemeClr val="dk2"/>
            </a:solidFill>
            <a:prstDash val="solid"/>
            <a:round/>
            <a:headEnd type="none" w="med" len="med"/>
            <a:tailEnd type="triangle" w="med" len="med"/>
          </a:ln>
        </p:spPr>
      </p:cxnSp>
      <p:cxnSp>
        <p:nvCxnSpPr>
          <p:cNvPr id="486" name="Google Shape;486;p24"/>
          <p:cNvCxnSpPr>
            <a:stCxn id="479" idx="0"/>
            <a:endCxn id="483" idx="2"/>
          </p:cNvCxnSpPr>
          <p:nvPr/>
        </p:nvCxnSpPr>
        <p:spPr>
          <a:xfrm rot="10800000" flipH="1">
            <a:off x="46460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7" name="Google Shape;487;p24"/>
          <p:cNvCxnSpPr>
            <a:stCxn id="479" idx="0"/>
            <a:endCxn id="484" idx="2"/>
          </p:cNvCxnSpPr>
          <p:nvPr/>
        </p:nvCxnSpPr>
        <p:spPr>
          <a:xfrm rot="10800000" flipH="1">
            <a:off x="4646075" y="1845825"/>
            <a:ext cx="3471900" cy="829500"/>
          </a:xfrm>
          <a:prstGeom prst="straightConnector1">
            <a:avLst/>
          </a:prstGeom>
          <a:noFill/>
          <a:ln w="19050" cap="flat" cmpd="sng">
            <a:solidFill>
              <a:schemeClr val="dk2"/>
            </a:solidFill>
            <a:prstDash val="solid"/>
            <a:round/>
            <a:headEnd type="none" w="med" len="med"/>
            <a:tailEnd type="triangle" w="med" len="med"/>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w="19050" cap="flat" cmpd="sng">
            <a:solidFill>
              <a:schemeClr val="dk2"/>
            </a:solidFill>
            <a:prstDash val="solid"/>
            <a:round/>
            <a:headEnd type="none" w="med" len="med"/>
            <a:tailEnd type="triangle" w="med" len="med"/>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w="19050" cap="flat" cmpd="sng">
            <a:solidFill>
              <a:schemeClr val="dk2"/>
            </a:solidFill>
            <a:prstDash val="solid"/>
            <a:round/>
            <a:headEnd type="none" w="med" len="med"/>
            <a:tailEnd type="triangle" w="med" len="med"/>
          </a:ln>
        </p:spPr>
      </p:cxnSp>
      <p:sp>
        <p:nvSpPr>
          <p:cNvPr id="490" name="Google Shape;490;p24"/>
          <p:cNvSpPr txBox="1"/>
          <p:nvPr/>
        </p:nvSpPr>
        <p:spPr>
          <a:xfrm>
            <a:off x="3476675" y="3709550"/>
            <a:ext cx="2338800" cy="41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latin typeface="Consolas"/>
                <a:ea typeface="Consolas"/>
                <a:cs typeface="Consolas"/>
                <a:sym typeface="Consolas"/>
              </a:rPr>
              <a:t>输入层</a:t>
            </a:r>
            <a:endParaRPr sz="1200" dirty="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latin typeface="Consolas"/>
                <a:ea typeface="Consolas"/>
                <a:cs typeface="Consolas"/>
                <a:sym typeface="Consolas"/>
              </a:rPr>
              <a:t>隐藏层</a:t>
            </a:r>
            <a:endParaRPr sz="1200" dirty="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200" dirty="0">
                <a:latin typeface="Consolas"/>
                <a:ea typeface="Consolas"/>
                <a:cs typeface="Consolas"/>
                <a:sym typeface="Consolas"/>
              </a:rPr>
              <a:t>输出层</a:t>
            </a:r>
            <a:endParaRPr sz="1200" dirty="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lang="en-US" sz="1600" dirty="0">
              <a:solidFill>
                <a:srgbClr val="000000"/>
              </a:solidFill>
            </a:endParaRPr>
          </a:p>
        </p:txBody>
      </p:sp>
      <p:cxnSp>
        <p:nvCxnSpPr>
          <p:cNvPr id="504" name="Google Shape;504;p25"/>
          <p:cNvCxnSpPr>
            <a:cxnSpLocks/>
            <a:stCxn id="503" idx="6"/>
            <a:endCxn id="505" idx="1"/>
          </p:cNvCxnSpPr>
          <p:nvPr/>
        </p:nvCxnSpPr>
        <p:spPr>
          <a:xfrm>
            <a:off x="7814622" y="2411776"/>
            <a:ext cx="435953" cy="4210"/>
          </a:xfrm>
          <a:prstGeom prst="straightConnector1">
            <a:avLst/>
          </a:prstGeom>
          <a:noFill/>
          <a:ln w="19050" cap="flat" cmpd="sng">
            <a:solidFill>
              <a:srgbClr val="595959"/>
            </a:solidFill>
            <a:prstDash val="solid"/>
            <a:round/>
            <a:headEnd type="none" w="med" len="med"/>
            <a:tailEnd type="triangle" w="med" len="med"/>
          </a:ln>
        </p:spPr>
      </p:cxnSp>
      <p:sp>
        <p:nvSpPr>
          <p:cNvPr id="508" name="Google Shape;508;p25"/>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latin typeface="Consolas"/>
                <a:ea typeface="Consolas"/>
                <a:cs typeface="Consolas"/>
                <a:sym typeface="Consolas"/>
              </a:rPr>
              <a:t>S</a:t>
            </a:r>
            <a:endParaRPr sz="1200" b="1" dirty="0">
              <a:latin typeface="Consolas"/>
              <a:ea typeface="Consolas"/>
              <a:cs typeface="Consolas"/>
              <a:sym typeface="Consolas"/>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cxnSpLocks/>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05" name="Google Shape;505;p25"/>
          <p:cNvSpPr txBox="1"/>
          <p:nvPr/>
        </p:nvSpPr>
        <p:spPr>
          <a:xfrm>
            <a:off x="8250575" y="2216979"/>
            <a:ext cx="452100" cy="398014"/>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600" b="1" dirty="0">
                <a:latin typeface="Consolas"/>
                <a:ea typeface="Consolas"/>
                <a:cs typeface="Consolas"/>
                <a:sym typeface="Consolas"/>
              </a:rPr>
              <a:t>A</a:t>
            </a:r>
            <a:endParaRPr sz="1200" b="1" dirty="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200" baseline="-250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200" baseline="-25000" dirty="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200" baseline="-25000" dirty="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1500" cy="2445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0100" cy="12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10218"/>
            <a:ext cx="1490100" cy="2664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10302"/>
            <a:ext cx="1501500" cy="5580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10306"/>
            <a:ext cx="1490100" cy="8013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10376"/>
            <a:ext cx="1501500" cy="10929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10376"/>
            <a:ext cx="1501500" cy="12948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cxnSpLocks/>
            <a:stCxn id="519" idx="6"/>
            <a:endCxn id="518" idx="2"/>
          </p:cNvCxnSpPr>
          <p:nvPr/>
        </p:nvCxnSpPr>
        <p:spPr>
          <a:xfrm rot="10800000" flipH="1">
            <a:off x="3586721" y="1236001"/>
            <a:ext cx="756300" cy="7743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86721" y="2010301"/>
            <a:ext cx="756300" cy="3720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6721" y="2010301"/>
            <a:ext cx="756300" cy="8013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6721" y="2010301"/>
            <a:ext cx="756300" cy="20097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cxnSpLocks/>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cxnSpLocks/>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lang="en-US" sz="1600" dirty="0">
              <a:solidFill>
                <a:srgbClr val="000000"/>
              </a:solidFill>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cxnSpLocks/>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200" baseline="-250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200" baseline="-25000" dirty="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200" baseline="-25000" dirty="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1500" cy="2445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0100" cy="12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10218"/>
            <a:ext cx="1490100" cy="2664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10302"/>
            <a:ext cx="1501500" cy="5580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10306"/>
            <a:ext cx="1490100" cy="8013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10376"/>
            <a:ext cx="1501500" cy="10929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10376"/>
            <a:ext cx="1501500" cy="12948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cxnSpLocks/>
            <a:stCxn id="519" idx="6"/>
            <a:endCxn id="518" idx="2"/>
          </p:cNvCxnSpPr>
          <p:nvPr/>
        </p:nvCxnSpPr>
        <p:spPr>
          <a:xfrm rot="10800000" flipH="1">
            <a:off x="3586721" y="1236001"/>
            <a:ext cx="756300" cy="7743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86721" y="2010301"/>
            <a:ext cx="756300" cy="3720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6721" y="2010301"/>
            <a:ext cx="756300" cy="8013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6721" y="2010301"/>
            <a:ext cx="756300" cy="20097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cxnSpLocks/>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cxnSpLocks/>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extLst>
      <p:ext uri="{BB962C8B-B14F-4D97-AF65-F5344CB8AC3E}">
        <p14:creationId xmlns:p14="http://schemas.microsoft.com/office/powerpoint/2010/main" val="4117741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cxnSp>
        <p:nvCxnSpPr>
          <p:cNvPr id="516" name="Google Shape;516;p25"/>
          <p:cNvCxnSpPr>
            <a:cxnSpLocks/>
            <a:stCxn id="517" idx="6"/>
            <a:endCxn id="518" idx="2"/>
          </p:cNvCxnSpPr>
          <p:nvPr/>
        </p:nvCxnSpPr>
        <p:spPr>
          <a:xfrm flipV="1">
            <a:off x="3586221" y="1236091"/>
            <a:ext cx="756887" cy="468422"/>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25"/>
          <p:cNvSpPr/>
          <p:nvPr/>
        </p:nvSpPr>
        <p:spPr>
          <a:xfrm>
            <a:off x="2993121" y="13986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200" baseline="-25000"/>
          </a:p>
        </p:txBody>
      </p:sp>
      <p:sp>
        <p:nvSpPr>
          <p:cNvPr id="519" name="Google Shape;519;p25"/>
          <p:cNvSpPr/>
          <p:nvPr/>
        </p:nvSpPr>
        <p:spPr>
          <a:xfrm>
            <a:off x="2986934" y="217287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3121" y="2947108"/>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200" baseline="-25000" dirty="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4" name="Google Shape;524;p25"/>
          <p:cNvSpPr/>
          <p:nvPr/>
        </p:nvSpPr>
        <p:spPr>
          <a:xfrm>
            <a:off x="4336921" y="3279195"/>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3" name="Google Shape;513;p25"/>
          <p:cNvSpPr/>
          <p:nvPr/>
        </p:nvSpPr>
        <p:spPr>
          <a:xfrm>
            <a:off x="5680521" y="139866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680509" y="217296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1" name="Google Shape;511;p25"/>
          <p:cNvSpPr/>
          <p:nvPr/>
        </p:nvSpPr>
        <p:spPr>
          <a:xfrm>
            <a:off x="5674334" y="2955645"/>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59" name="Google Shape;559;p25"/>
          <p:cNvCxnSpPr>
            <a:stCxn id="517" idx="6"/>
            <a:endCxn id="522" idx="2"/>
          </p:cNvCxnSpPr>
          <p:nvPr/>
        </p:nvCxnSpPr>
        <p:spPr>
          <a:xfrm>
            <a:off x="3586221" y="1704513"/>
            <a:ext cx="756887" cy="3429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86221" y="1704513"/>
            <a:ext cx="756887" cy="1107098"/>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86221" y="1704513"/>
            <a:ext cx="750700" cy="1880532"/>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cxnSpLocks/>
            <a:stCxn id="519" idx="6"/>
            <a:endCxn id="518" idx="2"/>
          </p:cNvCxnSpPr>
          <p:nvPr/>
        </p:nvCxnSpPr>
        <p:spPr>
          <a:xfrm flipV="1">
            <a:off x="3580034" y="1236091"/>
            <a:ext cx="763074" cy="1242632"/>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flipV="1">
            <a:off x="3580034" y="2047413"/>
            <a:ext cx="763074" cy="43131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0034" y="2478723"/>
            <a:ext cx="763074" cy="332888"/>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0034" y="2478723"/>
            <a:ext cx="756887" cy="1106322"/>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cxnSpLocks/>
            <a:stCxn id="520" idx="6"/>
            <a:endCxn id="518" idx="2"/>
          </p:cNvCxnSpPr>
          <p:nvPr/>
        </p:nvCxnSpPr>
        <p:spPr>
          <a:xfrm flipV="1">
            <a:off x="3586221" y="1236091"/>
            <a:ext cx="756887" cy="2016867"/>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flipV="1">
            <a:off x="3586221" y="2047413"/>
            <a:ext cx="756887" cy="1205545"/>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flipV="1">
            <a:off x="3586221" y="2811611"/>
            <a:ext cx="756887" cy="441347"/>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86221" y="3252958"/>
            <a:ext cx="750700" cy="332087"/>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a:cxnSpLocks/>
            <a:stCxn id="518" idx="6"/>
            <a:endCxn id="513" idx="2"/>
          </p:cNvCxnSpPr>
          <p:nvPr/>
        </p:nvCxnSpPr>
        <p:spPr>
          <a:xfrm>
            <a:off x="4936208" y="1236091"/>
            <a:ext cx="744313" cy="468422"/>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a:cxnSpLocks/>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a:cxnSpLocks/>
            <a:stCxn id="518" idx="6"/>
            <a:endCxn id="511" idx="2"/>
          </p:cNvCxnSpPr>
          <p:nvPr/>
        </p:nvCxnSpPr>
        <p:spPr>
          <a:xfrm>
            <a:off x="4936208" y="1236091"/>
            <a:ext cx="738126" cy="2025404"/>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a:cxnSpLocks/>
            <a:stCxn id="522" idx="6"/>
            <a:endCxn id="513" idx="2"/>
          </p:cNvCxnSpPr>
          <p:nvPr/>
        </p:nvCxnSpPr>
        <p:spPr>
          <a:xfrm flipV="1">
            <a:off x="4936208" y="1704513"/>
            <a:ext cx="744313" cy="34290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a:cxnSpLocks/>
            <a:stCxn id="522" idx="6"/>
          </p:cNvCxnSpPr>
          <p:nvPr/>
        </p:nvCxnSpPr>
        <p:spPr>
          <a:xfrm>
            <a:off x="4936208" y="2047413"/>
            <a:ext cx="750500" cy="7464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a:cxnSpLocks/>
            <a:stCxn id="522" idx="6"/>
            <a:endCxn id="511" idx="2"/>
          </p:cNvCxnSpPr>
          <p:nvPr/>
        </p:nvCxnSpPr>
        <p:spPr>
          <a:xfrm>
            <a:off x="4936208" y="2047413"/>
            <a:ext cx="738126" cy="1214082"/>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a:cxnSpLocks/>
            <a:stCxn id="523" idx="6"/>
            <a:endCxn id="513" idx="2"/>
          </p:cNvCxnSpPr>
          <p:nvPr/>
        </p:nvCxnSpPr>
        <p:spPr>
          <a:xfrm flipV="1">
            <a:off x="4936208" y="1704513"/>
            <a:ext cx="744313" cy="1107098"/>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a:cxnSpLocks/>
            <a:stCxn id="523" idx="6"/>
          </p:cNvCxnSpPr>
          <p:nvPr/>
        </p:nvCxnSpPr>
        <p:spPr>
          <a:xfrm flipV="1">
            <a:off x="4936208" y="2793837"/>
            <a:ext cx="750500" cy="17774"/>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a:cxnSpLocks/>
            <a:stCxn id="523" idx="6"/>
            <a:endCxn id="511" idx="2"/>
          </p:cNvCxnSpPr>
          <p:nvPr/>
        </p:nvCxnSpPr>
        <p:spPr>
          <a:xfrm>
            <a:off x="4936208" y="2811611"/>
            <a:ext cx="738126" cy="449884"/>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a:cxnSpLocks/>
            <a:stCxn id="524" idx="6"/>
            <a:endCxn id="513" idx="2"/>
          </p:cNvCxnSpPr>
          <p:nvPr/>
        </p:nvCxnSpPr>
        <p:spPr>
          <a:xfrm flipV="1">
            <a:off x="4930021" y="1704513"/>
            <a:ext cx="750500" cy="1880532"/>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a:cxnSpLocks/>
            <a:stCxn id="524" idx="6"/>
          </p:cNvCxnSpPr>
          <p:nvPr/>
        </p:nvCxnSpPr>
        <p:spPr>
          <a:xfrm flipV="1">
            <a:off x="4930021" y="2793985"/>
            <a:ext cx="756687" cy="79106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a:cxnSpLocks/>
            <a:stCxn id="524" idx="6"/>
            <a:endCxn id="511" idx="2"/>
          </p:cNvCxnSpPr>
          <p:nvPr/>
        </p:nvCxnSpPr>
        <p:spPr>
          <a:xfrm flipV="1">
            <a:off x="4930021" y="3261495"/>
            <a:ext cx="744313" cy="323550"/>
          </a:xfrm>
          <a:prstGeom prst="straightConnector1">
            <a:avLst/>
          </a:prstGeom>
          <a:noFill/>
          <a:ln w="9525" cap="flat" cmpd="sng">
            <a:solidFill>
              <a:srgbClr val="595959"/>
            </a:solidFill>
            <a:prstDash val="solid"/>
            <a:round/>
            <a:headEnd type="none" w="med" len="med"/>
            <a:tailEnd type="triangle" w="med" len="med"/>
          </a:ln>
        </p:spPr>
      </p:cxnSp>
    </p:spTree>
    <p:extLst>
      <p:ext uri="{BB962C8B-B14F-4D97-AF65-F5344CB8AC3E}">
        <p14:creationId xmlns:p14="http://schemas.microsoft.com/office/powerpoint/2010/main" val="3552008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519" name="Google Shape;519;p25"/>
          <p:cNvSpPr/>
          <p:nvPr/>
        </p:nvSpPr>
        <p:spPr>
          <a:xfrm>
            <a:off x="2986934" y="217287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3121" y="2947108"/>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4" name="Google Shape;524;p25"/>
          <p:cNvSpPr/>
          <p:nvPr/>
        </p:nvSpPr>
        <p:spPr>
          <a:xfrm>
            <a:off x="4336921" y="3279195"/>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680509" y="217296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1" name="Google Shape;511;p25"/>
          <p:cNvSpPr/>
          <p:nvPr/>
        </p:nvSpPr>
        <p:spPr>
          <a:xfrm>
            <a:off x="5674334" y="2955645"/>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63" name="Google Shape;563;p25"/>
          <p:cNvCxnSpPr>
            <a:stCxn id="519" idx="6"/>
            <a:endCxn id="522" idx="2"/>
          </p:cNvCxnSpPr>
          <p:nvPr/>
        </p:nvCxnSpPr>
        <p:spPr>
          <a:xfrm flipV="1">
            <a:off x="3580034" y="2047413"/>
            <a:ext cx="763074" cy="43131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0034" y="2478723"/>
            <a:ext cx="763074" cy="332888"/>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0034" y="2478723"/>
            <a:ext cx="756887" cy="1106322"/>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flipV="1">
            <a:off x="3586221" y="2047413"/>
            <a:ext cx="756887" cy="1205545"/>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flipV="1">
            <a:off x="3586221" y="2811611"/>
            <a:ext cx="756887" cy="441347"/>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86221" y="3252958"/>
            <a:ext cx="750700" cy="332087"/>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a:cxnSpLocks/>
            <a:stCxn id="522" idx="6"/>
            <a:endCxn id="525" idx="2"/>
          </p:cNvCxnSpPr>
          <p:nvPr/>
        </p:nvCxnSpPr>
        <p:spPr>
          <a:xfrm>
            <a:off x="4936208" y="2047413"/>
            <a:ext cx="744301" cy="431398"/>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a:cxnSpLocks/>
            <a:stCxn id="522" idx="6"/>
            <a:endCxn id="511" idx="2"/>
          </p:cNvCxnSpPr>
          <p:nvPr/>
        </p:nvCxnSpPr>
        <p:spPr>
          <a:xfrm>
            <a:off x="4936208" y="2047413"/>
            <a:ext cx="738126" cy="1214082"/>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a:cxnSpLocks/>
            <a:stCxn id="523" idx="6"/>
            <a:endCxn id="525" idx="2"/>
          </p:cNvCxnSpPr>
          <p:nvPr/>
        </p:nvCxnSpPr>
        <p:spPr>
          <a:xfrm flipV="1">
            <a:off x="4936208" y="2478811"/>
            <a:ext cx="744301" cy="3328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a:cxnSpLocks/>
            <a:stCxn id="523" idx="6"/>
            <a:endCxn id="511" idx="2"/>
          </p:cNvCxnSpPr>
          <p:nvPr/>
        </p:nvCxnSpPr>
        <p:spPr>
          <a:xfrm>
            <a:off x="4936208" y="2811611"/>
            <a:ext cx="738126" cy="449884"/>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a:cxnSpLocks/>
            <a:stCxn id="524" idx="6"/>
            <a:endCxn id="525" idx="2"/>
          </p:cNvCxnSpPr>
          <p:nvPr/>
        </p:nvCxnSpPr>
        <p:spPr>
          <a:xfrm flipV="1">
            <a:off x="4930021" y="2478811"/>
            <a:ext cx="750488" cy="1106234"/>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a:cxnSpLocks/>
            <a:stCxn id="524" idx="6"/>
            <a:endCxn id="511" idx="2"/>
          </p:cNvCxnSpPr>
          <p:nvPr/>
        </p:nvCxnSpPr>
        <p:spPr>
          <a:xfrm flipV="1">
            <a:off x="4930021" y="3261495"/>
            <a:ext cx="744313" cy="323550"/>
          </a:xfrm>
          <a:prstGeom prst="straightConnector1">
            <a:avLst/>
          </a:prstGeom>
          <a:noFill/>
          <a:ln w="9525" cap="flat" cmpd="sng">
            <a:solidFill>
              <a:srgbClr val="595959"/>
            </a:solidFill>
            <a:prstDash val="solid"/>
            <a:round/>
            <a:headEnd type="none" w="med" len="med"/>
            <a:tailEnd type="triangle" w="med" len="med"/>
          </a:ln>
        </p:spPr>
      </p:cxnSp>
    </p:spTree>
    <p:extLst>
      <p:ext uri="{BB962C8B-B14F-4D97-AF65-F5344CB8AC3E}">
        <p14:creationId xmlns:p14="http://schemas.microsoft.com/office/powerpoint/2010/main" val="3261223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cxnSp>
        <p:nvCxnSpPr>
          <p:cNvPr id="30" name="Google Shape;563;p25">
            <a:extLst>
              <a:ext uri="{FF2B5EF4-FFF2-40B4-BE49-F238E27FC236}">
                <a16:creationId xmlns:a16="http://schemas.microsoft.com/office/drawing/2014/main" id="{6E81E9E5-972D-4A64-88B4-160088D0409E}"/>
              </a:ext>
            </a:extLst>
          </p:cNvPr>
          <p:cNvCxnSpPr>
            <a:stCxn id="23" idx="6"/>
            <a:endCxn id="25" idx="2"/>
          </p:cNvCxnSpPr>
          <p:nvPr/>
        </p:nvCxnSpPr>
        <p:spPr>
          <a:xfrm flipV="1">
            <a:off x="2150349" y="1723230"/>
            <a:ext cx="668136" cy="421338"/>
          </a:xfrm>
          <a:prstGeom prst="straightConnector1">
            <a:avLst/>
          </a:prstGeom>
          <a:noFill/>
          <a:ln w="9525" cap="flat" cmpd="sng">
            <a:solidFill>
              <a:srgbClr val="595959"/>
            </a:solidFill>
            <a:prstDash val="solid"/>
            <a:round/>
            <a:headEnd type="none" w="med" len="med"/>
            <a:tailEnd type="triangle" w="med" len="med"/>
          </a:ln>
        </p:spPr>
      </p:cxnSp>
      <p:cxnSp>
        <p:nvCxnSpPr>
          <p:cNvPr id="31" name="Google Shape;564;p25">
            <a:extLst>
              <a:ext uri="{FF2B5EF4-FFF2-40B4-BE49-F238E27FC236}">
                <a16:creationId xmlns:a16="http://schemas.microsoft.com/office/drawing/2014/main" id="{F79D2481-B1D7-4046-8AE3-547C9073DE74}"/>
              </a:ext>
            </a:extLst>
          </p:cNvPr>
          <p:cNvCxnSpPr>
            <a:stCxn id="23" idx="6"/>
            <a:endCxn id="26" idx="2"/>
          </p:cNvCxnSpPr>
          <p:nvPr/>
        </p:nvCxnSpPr>
        <p:spPr>
          <a:xfrm>
            <a:off x="2150349" y="2144568"/>
            <a:ext cx="661949" cy="347178"/>
          </a:xfrm>
          <a:prstGeom prst="straightConnector1">
            <a:avLst/>
          </a:prstGeom>
          <a:noFill/>
          <a:ln w="9525" cap="flat" cmpd="sng">
            <a:solidFill>
              <a:srgbClr val="595959"/>
            </a:solidFill>
            <a:prstDash val="solid"/>
            <a:round/>
            <a:headEnd type="none" w="med" len="med"/>
            <a:tailEnd type="triangle" w="med" len="med"/>
          </a:ln>
        </p:spPr>
      </p:cxnSp>
      <p:cxnSp>
        <p:nvCxnSpPr>
          <p:cNvPr id="32" name="Google Shape;565;p25">
            <a:extLst>
              <a:ext uri="{FF2B5EF4-FFF2-40B4-BE49-F238E27FC236}">
                <a16:creationId xmlns:a16="http://schemas.microsoft.com/office/drawing/2014/main" id="{B0478767-7524-4BE5-ABB4-59BEE60A73B0}"/>
              </a:ext>
            </a:extLst>
          </p:cNvPr>
          <p:cNvCxnSpPr>
            <a:stCxn id="23" idx="6"/>
            <a:endCxn id="27" idx="2"/>
          </p:cNvCxnSpPr>
          <p:nvPr/>
        </p:nvCxnSpPr>
        <p:spPr>
          <a:xfrm>
            <a:off x="2150349" y="2144568"/>
            <a:ext cx="661949" cy="1116294"/>
          </a:xfrm>
          <a:prstGeom prst="straightConnector1">
            <a:avLst/>
          </a:prstGeom>
          <a:noFill/>
          <a:ln w="9525" cap="flat" cmpd="sng">
            <a:solidFill>
              <a:srgbClr val="595959"/>
            </a:solidFill>
            <a:prstDash val="solid"/>
            <a:round/>
            <a:headEnd type="none" w="med" len="med"/>
            <a:tailEnd type="triangle" w="med" len="med"/>
          </a:ln>
        </p:spPr>
      </p:cxnSp>
      <p:cxnSp>
        <p:nvCxnSpPr>
          <p:cNvPr id="33" name="Google Shape;567;p25">
            <a:extLst>
              <a:ext uri="{FF2B5EF4-FFF2-40B4-BE49-F238E27FC236}">
                <a16:creationId xmlns:a16="http://schemas.microsoft.com/office/drawing/2014/main" id="{9BBD98ED-67FE-4124-9387-014D52DC3913}"/>
              </a:ext>
            </a:extLst>
          </p:cNvPr>
          <p:cNvCxnSpPr>
            <a:stCxn id="24" idx="6"/>
            <a:endCxn id="25" idx="2"/>
          </p:cNvCxnSpPr>
          <p:nvPr/>
        </p:nvCxnSpPr>
        <p:spPr>
          <a:xfrm flipV="1">
            <a:off x="2156536" y="1723230"/>
            <a:ext cx="661949" cy="1195573"/>
          </a:xfrm>
          <a:prstGeom prst="straightConnector1">
            <a:avLst/>
          </a:prstGeom>
          <a:noFill/>
          <a:ln w="9525" cap="flat" cmpd="sng">
            <a:solidFill>
              <a:srgbClr val="595959"/>
            </a:solidFill>
            <a:prstDash val="solid"/>
            <a:round/>
            <a:headEnd type="none" w="med" len="med"/>
            <a:tailEnd type="triangle" w="med" len="med"/>
          </a:ln>
        </p:spPr>
      </p:cxnSp>
      <p:cxnSp>
        <p:nvCxnSpPr>
          <p:cNvPr id="34" name="Google Shape;568;p25">
            <a:extLst>
              <a:ext uri="{FF2B5EF4-FFF2-40B4-BE49-F238E27FC236}">
                <a16:creationId xmlns:a16="http://schemas.microsoft.com/office/drawing/2014/main" id="{72EB66E8-0EBA-484E-B527-28530E55464B}"/>
              </a:ext>
            </a:extLst>
          </p:cNvPr>
          <p:cNvCxnSpPr>
            <a:stCxn id="24" idx="6"/>
            <a:endCxn id="26" idx="2"/>
          </p:cNvCxnSpPr>
          <p:nvPr/>
        </p:nvCxnSpPr>
        <p:spPr>
          <a:xfrm flipV="1">
            <a:off x="2156536" y="2491746"/>
            <a:ext cx="655762" cy="427057"/>
          </a:xfrm>
          <a:prstGeom prst="straightConnector1">
            <a:avLst/>
          </a:prstGeom>
          <a:noFill/>
          <a:ln w="9525" cap="flat" cmpd="sng">
            <a:solidFill>
              <a:srgbClr val="595959"/>
            </a:solidFill>
            <a:prstDash val="solid"/>
            <a:round/>
            <a:headEnd type="none" w="med" len="med"/>
            <a:tailEnd type="triangle" w="med" len="med"/>
          </a:ln>
        </p:spPr>
      </p:cxnSp>
      <p:cxnSp>
        <p:nvCxnSpPr>
          <p:cNvPr id="35" name="Google Shape;569;p25">
            <a:extLst>
              <a:ext uri="{FF2B5EF4-FFF2-40B4-BE49-F238E27FC236}">
                <a16:creationId xmlns:a16="http://schemas.microsoft.com/office/drawing/2014/main" id="{DADF17E0-3860-4D9C-A75F-628374DF722B}"/>
              </a:ext>
            </a:extLst>
          </p:cNvPr>
          <p:cNvCxnSpPr>
            <a:stCxn id="24" idx="6"/>
            <a:endCxn id="27" idx="2"/>
          </p:cNvCxnSpPr>
          <p:nvPr/>
        </p:nvCxnSpPr>
        <p:spPr>
          <a:xfrm>
            <a:off x="2156536" y="2918803"/>
            <a:ext cx="655762" cy="342059"/>
          </a:xfrm>
          <a:prstGeom prst="straightConnector1">
            <a:avLst/>
          </a:prstGeom>
          <a:noFill/>
          <a:ln w="9525" cap="flat" cmpd="sng">
            <a:solidFill>
              <a:srgbClr val="595959"/>
            </a:solidFill>
            <a:prstDash val="solid"/>
            <a:round/>
            <a:headEnd type="none" w="med" len="med"/>
            <a:tailEnd type="triangle" w="med" len="med"/>
          </a:ln>
        </p:spPr>
      </p:cxnSp>
      <p:cxnSp>
        <p:nvCxnSpPr>
          <p:cNvPr id="36" name="Google Shape;580;p25">
            <a:extLst>
              <a:ext uri="{FF2B5EF4-FFF2-40B4-BE49-F238E27FC236}">
                <a16:creationId xmlns:a16="http://schemas.microsoft.com/office/drawing/2014/main" id="{6A79C793-EE9A-4E3C-9FAC-CD5F3BB3B432}"/>
              </a:ext>
            </a:extLst>
          </p:cNvPr>
          <p:cNvCxnSpPr>
            <a:cxnSpLocks/>
            <a:stCxn id="25" idx="6"/>
            <a:endCxn id="149" idx="2"/>
          </p:cNvCxnSpPr>
          <p:nvPr/>
        </p:nvCxnSpPr>
        <p:spPr>
          <a:xfrm flipV="1">
            <a:off x="3411585" y="973535"/>
            <a:ext cx="791564" cy="749695"/>
          </a:xfrm>
          <a:prstGeom prst="straightConnector1">
            <a:avLst/>
          </a:prstGeom>
          <a:noFill/>
          <a:ln w="9525" cap="flat" cmpd="sng">
            <a:solidFill>
              <a:srgbClr val="595959"/>
            </a:solidFill>
            <a:prstDash val="solid"/>
            <a:round/>
            <a:headEnd type="none" w="med" len="med"/>
            <a:tailEnd type="triangle" w="med" len="med"/>
          </a:ln>
        </p:spPr>
      </p:cxnSp>
      <p:cxnSp>
        <p:nvCxnSpPr>
          <p:cNvPr id="38" name="Google Shape;584;p25">
            <a:extLst>
              <a:ext uri="{FF2B5EF4-FFF2-40B4-BE49-F238E27FC236}">
                <a16:creationId xmlns:a16="http://schemas.microsoft.com/office/drawing/2014/main" id="{58428D96-95AC-497A-BF4D-41B2A75517E6}"/>
              </a:ext>
            </a:extLst>
          </p:cNvPr>
          <p:cNvCxnSpPr>
            <a:cxnSpLocks/>
            <a:stCxn id="26" idx="6"/>
            <a:endCxn id="149" idx="2"/>
          </p:cNvCxnSpPr>
          <p:nvPr/>
        </p:nvCxnSpPr>
        <p:spPr>
          <a:xfrm flipV="1">
            <a:off x="3405398" y="973535"/>
            <a:ext cx="797751" cy="1518211"/>
          </a:xfrm>
          <a:prstGeom prst="straightConnector1">
            <a:avLst/>
          </a:prstGeom>
          <a:noFill/>
          <a:ln w="9525" cap="flat" cmpd="sng">
            <a:solidFill>
              <a:srgbClr val="595959"/>
            </a:solidFill>
            <a:prstDash val="solid"/>
            <a:round/>
            <a:headEnd type="none" w="med" len="med"/>
            <a:tailEnd type="triangle" w="med" len="med"/>
          </a:ln>
        </p:spPr>
      </p:cxnSp>
      <p:cxnSp>
        <p:nvCxnSpPr>
          <p:cNvPr id="40" name="Google Shape;588;p25">
            <a:extLst>
              <a:ext uri="{FF2B5EF4-FFF2-40B4-BE49-F238E27FC236}">
                <a16:creationId xmlns:a16="http://schemas.microsoft.com/office/drawing/2014/main" id="{AFFBEDD3-FBC2-4B8A-9339-6E76079D7412}"/>
              </a:ext>
            </a:extLst>
          </p:cNvPr>
          <p:cNvCxnSpPr>
            <a:cxnSpLocks/>
            <a:stCxn id="27" idx="6"/>
            <a:endCxn id="149" idx="2"/>
          </p:cNvCxnSpPr>
          <p:nvPr/>
        </p:nvCxnSpPr>
        <p:spPr>
          <a:xfrm flipV="1">
            <a:off x="3405398" y="973535"/>
            <a:ext cx="797751" cy="2287327"/>
          </a:xfrm>
          <a:prstGeom prst="straightConnector1">
            <a:avLst/>
          </a:prstGeom>
          <a:noFill/>
          <a:ln w="9525" cap="flat" cmpd="sng">
            <a:solidFill>
              <a:srgbClr val="595959"/>
            </a:solidFill>
            <a:prstDash val="solid"/>
            <a:round/>
            <a:headEnd type="none" w="med" len="med"/>
            <a:tailEnd type="triangle" w="med" len="med"/>
          </a:ln>
        </p:spPr>
      </p:cxnSp>
      <p:grpSp>
        <p:nvGrpSpPr>
          <p:cNvPr id="60" name="组合 59">
            <a:extLst>
              <a:ext uri="{FF2B5EF4-FFF2-40B4-BE49-F238E27FC236}">
                <a16:creationId xmlns:a16="http://schemas.microsoft.com/office/drawing/2014/main" id="{263868E4-E1A3-43E4-95CA-5B4C8370C8AE}"/>
              </a:ext>
            </a:extLst>
          </p:cNvPr>
          <p:cNvGrpSpPr/>
          <p:nvPr/>
        </p:nvGrpSpPr>
        <p:grpSpPr>
          <a:xfrm>
            <a:off x="1557249" y="1060574"/>
            <a:ext cx="599287" cy="2164079"/>
            <a:chOff x="2837407" y="1061375"/>
            <a:chExt cx="599287" cy="2164079"/>
          </a:xfrm>
        </p:grpSpPr>
        <p:sp>
          <p:nvSpPr>
            <p:cNvPr id="23" name="Google Shape;519;p25">
              <a:extLst>
                <a:ext uri="{FF2B5EF4-FFF2-40B4-BE49-F238E27FC236}">
                  <a16:creationId xmlns:a16="http://schemas.microsoft.com/office/drawing/2014/main" id="{942A84AF-5365-4C4B-8829-1235F507901C}"/>
                </a:ext>
              </a:extLst>
            </p:cNvPr>
            <p:cNvSpPr/>
            <p:nvPr/>
          </p:nvSpPr>
          <p:spPr>
            <a:xfrm>
              <a:off x="2837407" y="1839519"/>
              <a:ext cx="593100" cy="611700"/>
            </a:xfrm>
            <a:prstGeom prst="ellipse">
              <a:avLst/>
            </a:prstGeom>
            <a:solidFill>
              <a:srgbClr val="C0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24" name="Google Shape;520;p25">
              <a:extLst>
                <a:ext uri="{FF2B5EF4-FFF2-40B4-BE49-F238E27FC236}">
                  <a16:creationId xmlns:a16="http://schemas.microsoft.com/office/drawing/2014/main" id="{ACD0FA18-C7EB-4C4F-9C53-79D932084C74}"/>
                </a:ext>
              </a:extLst>
            </p:cNvPr>
            <p:cNvSpPr/>
            <p:nvPr/>
          </p:nvSpPr>
          <p:spPr>
            <a:xfrm>
              <a:off x="2843594" y="2613754"/>
              <a:ext cx="593100" cy="611700"/>
            </a:xfrm>
            <a:prstGeom prst="ellipse">
              <a:avLst/>
            </a:prstGeom>
            <a:solidFill>
              <a:srgbClr val="C0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42" name="Google Shape;519;p25">
              <a:extLst>
                <a:ext uri="{FF2B5EF4-FFF2-40B4-BE49-F238E27FC236}">
                  <a16:creationId xmlns:a16="http://schemas.microsoft.com/office/drawing/2014/main" id="{79BFE779-A1ED-4A74-8FFF-EE648BCD8FAB}"/>
                </a:ext>
              </a:extLst>
            </p:cNvPr>
            <p:cNvSpPr/>
            <p:nvPr/>
          </p:nvSpPr>
          <p:spPr>
            <a:xfrm>
              <a:off x="2837407" y="1061375"/>
              <a:ext cx="593100" cy="611700"/>
            </a:xfrm>
            <a:prstGeom prst="ellipse">
              <a:avLst/>
            </a:prstGeom>
            <a:solidFill>
              <a:srgbClr val="C0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grpSp>
      <p:grpSp>
        <p:nvGrpSpPr>
          <p:cNvPr id="72" name="组合 71">
            <a:extLst>
              <a:ext uri="{FF2B5EF4-FFF2-40B4-BE49-F238E27FC236}">
                <a16:creationId xmlns:a16="http://schemas.microsoft.com/office/drawing/2014/main" id="{DC629511-5A45-4EBD-BBD4-8BFCD7DF2D3A}"/>
              </a:ext>
            </a:extLst>
          </p:cNvPr>
          <p:cNvGrpSpPr/>
          <p:nvPr/>
        </p:nvGrpSpPr>
        <p:grpSpPr>
          <a:xfrm>
            <a:off x="2812298" y="668428"/>
            <a:ext cx="599287" cy="2898284"/>
            <a:chOff x="4187394" y="659257"/>
            <a:chExt cx="599287" cy="2898284"/>
          </a:xfrm>
        </p:grpSpPr>
        <p:sp>
          <p:nvSpPr>
            <p:cNvPr id="25" name="Google Shape;522;p25">
              <a:extLst>
                <a:ext uri="{FF2B5EF4-FFF2-40B4-BE49-F238E27FC236}">
                  <a16:creationId xmlns:a16="http://schemas.microsoft.com/office/drawing/2014/main" id="{C7209D5E-D400-48BC-818B-4221C43EDEC5}"/>
                </a:ext>
              </a:extLst>
            </p:cNvPr>
            <p:cNvSpPr/>
            <p:nvPr/>
          </p:nvSpPr>
          <p:spPr>
            <a:xfrm>
              <a:off x="4193581" y="1408209"/>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26" name="Google Shape;523;p25">
              <a:extLst>
                <a:ext uri="{FF2B5EF4-FFF2-40B4-BE49-F238E27FC236}">
                  <a16:creationId xmlns:a16="http://schemas.microsoft.com/office/drawing/2014/main" id="{8CCF30DB-0A80-4698-A6D1-F88850F714D0}"/>
                </a:ext>
              </a:extLst>
            </p:cNvPr>
            <p:cNvSpPr/>
            <p:nvPr/>
          </p:nvSpPr>
          <p:spPr>
            <a:xfrm>
              <a:off x="4187394" y="2176725"/>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27" name="Google Shape;524;p25">
              <a:extLst>
                <a:ext uri="{FF2B5EF4-FFF2-40B4-BE49-F238E27FC236}">
                  <a16:creationId xmlns:a16="http://schemas.microsoft.com/office/drawing/2014/main" id="{9FF6E496-AE1E-41E2-AC67-AA3C3CF4F913}"/>
                </a:ext>
              </a:extLst>
            </p:cNvPr>
            <p:cNvSpPr/>
            <p:nvPr/>
          </p:nvSpPr>
          <p:spPr>
            <a:xfrm>
              <a:off x="4187394" y="2945841"/>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43" name="Google Shape;522;p25">
              <a:extLst>
                <a:ext uri="{FF2B5EF4-FFF2-40B4-BE49-F238E27FC236}">
                  <a16:creationId xmlns:a16="http://schemas.microsoft.com/office/drawing/2014/main" id="{05DBF09A-58E9-4522-93F9-1D5BABFF85C1}"/>
                </a:ext>
              </a:extLst>
            </p:cNvPr>
            <p:cNvSpPr/>
            <p:nvPr/>
          </p:nvSpPr>
          <p:spPr>
            <a:xfrm>
              <a:off x="4187394" y="659257"/>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grpSp>
      <p:cxnSp>
        <p:nvCxnSpPr>
          <p:cNvPr id="50" name="Google Shape;563;p25">
            <a:extLst>
              <a:ext uri="{FF2B5EF4-FFF2-40B4-BE49-F238E27FC236}">
                <a16:creationId xmlns:a16="http://schemas.microsoft.com/office/drawing/2014/main" id="{625D433C-A8C7-4842-B072-6BB0B290D8A6}"/>
              </a:ext>
            </a:extLst>
          </p:cNvPr>
          <p:cNvCxnSpPr>
            <a:cxnSpLocks/>
            <a:stCxn id="24" idx="6"/>
            <a:endCxn id="43" idx="2"/>
          </p:cNvCxnSpPr>
          <p:nvPr/>
        </p:nvCxnSpPr>
        <p:spPr>
          <a:xfrm flipV="1">
            <a:off x="2156536" y="974278"/>
            <a:ext cx="655762" cy="1944525"/>
          </a:xfrm>
          <a:prstGeom prst="straightConnector1">
            <a:avLst/>
          </a:prstGeom>
          <a:noFill/>
          <a:ln w="9525" cap="flat" cmpd="sng">
            <a:solidFill>
              <a:srgbClr val="595959"/>
            </a:solidFill>
            <a:prstDash val="solid"/>
            <a:round/>
            <a:headEnd type="none" w="med" len="med"/>
            <a:tailEnd type="triangle" w="med" len="med"/>
          </a:ln>
        </p:spPr>
      </p:cxnSp>
      <p:cxnSp>
        <p:nvCxnSpPr>
          <p:cNvPr id="51" name="Google Shape;563;p25">
            <a:extLst>
              <a:ext uri="{FF2B5EF4-FFF2-40B4-BE49-F238E27FC236}">
                <a16:creationId xmlns:a16="http://schemas.microsoft.com/office/drawing/2014/main" id="{309A5643-F6F9-44BD-B0E6-71E60551FF7B}"/>
              </a:ext>
            </a:extLst>
          </p:cNvPr>
          <p:cNvCxnSpPr>
            <a:cxnSpLocks/>
            <a:stCxn id="23" idx="6"/>
            <a:endCxn id="43" idx="2"/>
          </p:cNvCxnSpPr>
          <p:nvPr/>
        </p:nvCxnSpPr>
        <p:spPr>
          <a:xfrm flipV="1">
            <a:off x="2150349" y="974278"/>
            <a:ext cx="661949" cy="1170290"/>
          </a:xfrm>
          <a:prstGeom prst="straightConnector1">
            <a:avLst/>
          </a:prstGeom>
          <a:noFill/>
          <a:ln w="9525" cap="flat" cmpd="sng">
            <a:solidFill>
              <a:srgbClr val="595959"/>
            </a:solidFill>
            <a:prstDash val="solid"/>
            <a:round/>
            <a:headEnd type="none" w="med" len="med"/>
            <a:tailEnd type="triangle" w="med" len="med"/>
          </a:ln>
        </p:spPr>
      </p:cxnSp>
      <p:cxnSp>
        <p:nvCxnSpPr>
          <p:cNvPr id="56" name="Google Shape;563;p25">
            <a:extLst>
              <a:ext uri="{FF2B5EF4-FFF2-40B4-BE49-F238E27FC236}">
                <a16:creationId xmlns:a16="http://schemas.microsoft.com/office/drawing/2014/main" id="{63C056D7-6CD7-45CE-AA57-B07A521553F3}"/>
              </a:ext>
            </a:extLst>
          </p:cNvPr>
          <p:cNvCxnSpPr>
            <a:cxnSpLocks/>
            <a:stCxn id="42" idx="6"/>
            <a:endCxn id="25" idx="2"/>
          </p:cNvCxnSpPr>
          <p:nvPr/>
        </p:nvCxnSpPr>
        <p:spPr>
          <a:xfrm>
            <a:off x="2150349" y="1366424"/>
            <a:ext cx="668136" cy="356806"/>
          </a:xfrm>
          <a:prstGeom prst="straightConnector1">
            <a:avLst/>
          </a:prstGeom>
          <a:noFill/>
          <a:ln w="9525" cap="flat" cmpd="sng">
            <a:solidFill>
              <a:srgbClr val="595959"/>
            </a:solidFill>
            <a:prstDash val="solid"/>
            <a:round/>
            <a:headEnd type="none" w="med" len="med"/>
            <a:tailEnd type="triangle" w="med" len="med"/>
          </a:ln>
        </p:spPr>
      </p:cxnSp>
      <p:cxnSp>
        <p:nvCxnSpPr>
          <p:cNvPr id="57" name="Google Shape;563;p25">
            <a:extLst>
              <a:ext uri="{FF2B5EF4-FFF2-40B4-BE49-F238E27FC236}">
                <a16:creationId xmlns:a16="http://schemas.microsoft.com/office/drawing/2014/main" id="{1FCDE0AC-D83F-4164-A97C-2FA9B34048DC}"/>
              </a:ext>
            </a:extLst>
          </p:cNvPr>
          <p:cNvCxnSpPr>
            <a:cxnSpLocks/>
            <a:stCxn id="42" idx="6"/>
            <a:endCxn id="26" idx="2"/>
          </p:cNvCxnSpPr>
          <p:nvPr/>
        </p:nvCxnSpPr>
        <p:spPr>
          <a:xfrm>
            <a:off x="2150349" y="1366424"/>
            <a:ext cx="661949" cy="1125322"/>
          </a:xfrm>
          <a:prstGeom prst="straightConnector1">
            <a:avLst/>
          </a:prstGeom>
          <a:noFill/>
          <a:ln w="9525" cap="flat" cmpd="sng">
            <a:solidFill>
              <a:srgbClr val="595959"/>
            </a:solidFill>
            <a:prstDash val="solid"/>
            <a:round/>
            <a:headEnd type="none" w="med" len="med"/>
            <a:tailEnd type="triangle" w="med" len="med"/>
          </a:ln>
        </p:spPr>
      </p:cxnSp>
      <p:cxnSp>
        <p:nvCxnSpPr>
          <p:cNvPr id="58" name="Google Shape;563;p25">
            <a:extLst>
              <a:ext uri="{FF2B5EF4-FFF2-40B4-BE49-F238E27FC236}">
                <a16:creationId xmlns:a16="http://schemas.microsoft.com/office/drawing/2014/main" id="{1D41BDEC-5309-4FB9-BFE9-0402152DD560}"/>
              </a:ext>
            </a:extLst>
          </p:cNvPr>
          <p:cNvCxnSpPr>
            <a:cxnSpLocks/>
            <a:stCxn id="42" idx="6"/>
            <a:endCxn id="27" idx="2"/>
          </p:cNvCxnSpPr>
          <p:nvPr/>
        </p:nvCxnSpPr>
        <p:spPr>
          <a:xfrm>
            <a:off x="2150349" y="1366424"/>
            <a:ext cx="661949" cy="1894438"/>
          </a:xfrm>
          <a:prstGeom prst="straightConnector1">
            <a:avLst/>
          </a:prstGeom>
          <a:noFill/>
          <a:ln w="9525" cap="flat" cmpd="sng">
            <a:solidFill>
              <a:srgbClr val="595959"/>
            </a:solidFill>
            <a:prstDash val="solid"/>
            <a:round/>
            <a:headEnd type="none" w="med" len="med"/>
            <a:tailEnd type="triangle" w="med" len="med"/>
          </a:ln>
        </p:spPr>
      </p:cxnSp>
      <p:cxnSp>
        <p:nvCxnSpPr>
          <p:cNvPr id="59" name="Google Shape;563;p25">
            <a:extLst>
              <a:ext uri="{FF2B5EF4-FFF2-40B4-BE49-F238E27FC236}">
                <a16:creationId xmlns:a16="http://schemas.microsoft.com/office/drawing/2014/main" id="{C6D0D54E-B3F9-4369-8B6A-81007FD8033A}"/>
              </a:ext>
            </a:extLst>
          </p:cNvPr>
          <p:cNvCxnSpPr>
            <a:cxnSpLocks/>
            <a:stCxn id="42" idx="6"/>
            <a:endCxn id="43" idx="2"/>
          </p:cNvCxnSpPr>
          <p:nvPr/>
        </p:nvCxnSpPr>
        <p:spPr>
          <a:xfrm flipV="1">
            <a:off x="2150349" y="974278"/>
            <a:ext cx="661949" cy="392146"/>
          </a:xfrm>
          <a:prstGeom prst="straightConnector1">
            <a:avLst/>
          </a:prstGeom>
          <a:noFill/>
          <a:ln w="9525" cap="flat" cmpd="sng">
            <a:solidFill>
              <a:srgbClr val="595959"/>
            </a:solidFill>
            <a:prstDash val="solid"/>
            <a:round/>
            <a:headEnd type="none" w="med" len="med"/>
            <a:tailEnd type="triangle" w="med" len="med"/>
          </a:ln>
        </p:spPr>
      </p:cxnSp>
      <p:cxnSp>
        <p:nvCxnSpPr>
          <p:cNvPr id="83" name="Google Shape;563;p25">
            <a:extLst>
              <a:ext uri="{FF2B5EF4-FFF2-40B4-BE49-F238E27FC236}">
                <a16:creationId xmlns:a16="http://schemas.microsoft.com/office/drawing/2014/main" id="{6FE27931-EDFC-48BE-8340-CA0F79CF7CDE}"/>
              </a:ext>
            </a:extLst>
          </p:cNvPr>
          <p:cNvCxnSpPr>
            <a:cxnSpLocks/>
            <a:stCxn id="43" idx="6"/>
            <a:endCxn id="149" idx="2"/>
          </p:cNvCxnSpPr>
          <p:nvPr/>
        </p:nvCxnSpPr>
        <p:spPr>
          <a:xfrm flipV="1">
            <a:off x="3405398" y="973535"/>
            <a:ext cx="797751" cy="743"/>
          </a:xfrm>
          <a:prstGeom prst="straightConnector1">
            <a:avLst/>
          </a:prstGeom>
          <a:noFill/>
          <a:ln w="9525" cap="flat" cmpd="sng">
            <a:solidFill>
              <a:srgbClr val="595959"/>
            </a:solidFill>
            <a:prstDash val="solid"/>
            <a:round/>
            <a:headEnd type="none" w="med" len="med"/>
            <a:tailEnd type="triangle" w="med" len="med"/>
          </a:ln>
        </p:spPr>
      </p:cxnSp>
      <p:cxnSp>
        <p:nvCxnSpPr>
          <p:cNvPr id="39" name="Google Shape;563;p25">
            <a:extLst>
              <a:ext uri="{FF2B5EF4-FFF2-40B4-BE49-F238E27FC236}">
                <a16:creationId xmlns:a16="http://schemas.microsoft.com/office/drawing/2014/main" id="{8CD08C88-DCA7-4345-9810-D2D9B26BE799}"/>
              </a:ext>
            </a:extLst>
          </p:cNvPr>
          <p:cNvCxnSpPr>
            <a:cxnSpLocks/>
            <a:endCxn id="146" idx="2"/>
          </p:cNvCxnSpPr>
          <p:nvPr/>
        </p:nvCxnSpPr>
        <p:spPr>
          <a:xfrm>
            <a:off x="3408871" y="985049"/>
            <a:ext cx="800465" cy="737438"/>
          </a:xfrm>
          <a:prstGeom prst="straightConnector1">
            <a:avLst/>
          </a:prstGeom>
          <a:noFill/>
          <a:ln w="9525" cap="flat" cmpd="sng">
            <a:solidFill>
              <a:srgbClr val="595959"/>
            </a:solidFill>
            <a:prstDash val="solid"/>
            <a:round/>
            <a:headEnd type="none" w="med" len="med"/>
            <a:tailEnd type="triangle" w="med" len="med"/>
          </a:ln>
        </p:spPr>
      </p:cxnSp>
      <p:cxnSp>
        <p:nvCxnSpPr>
          <p:cNvPr id="41" name="Google Shape;563;p25">
            <a:extLst>
              <a:ext uri="{FF2B5EF4-FFF2-40B4-BE49-F238E27FC236}">
                <a16:creationId xmlns:a16="http://schemas.microsoft.com/office/drawing/2014/main" id="{79B30A81-5720-4D7C-A4D9-739E7DD070C2}"/>
              </a:ext>
            </a:extLst>
          </p:cNvPr>
          <p:cNvCxnSpPr>
            <a:cxnSpLocks/>
            <a:stCxn id="25" idx="6"/>
            <a:endCxn id="146" idx="2"/>
          </p:cNvCxnSpPr>
          <p:nvPr/>
        </p:nvCxnSpPr>
        <p:spPr>
          <a:xfrm flipV="1">
            <a:off x="3411585" y="1722487"/>
            <a:ext cx="797751" cy="743"/>
          </a:xfrm>
          <a:prstGeom prst="straightConnector1">
            <a:avLst/>
          </a:prstGeom>
          <a:noFill/>
          <a:ln w="9525" cap="flat" cmpd="sng">
            <a:solidFill>
              <a:srgbClr val="595959"/>
            </a:solidFill>
            <a:prstDash val="solid"/>
            <a:round/>
            <a:headEnd type="none" w="med" len="med"/>
            <a:tailEnd type="triangle" w="med" len="med"/>
          </a:ln>
        </p:spPr>
      </p:cxnSp>
      <p:cxnSp>
        <p:nvCxnSpPr>
          <p:cNvPr id="44" name="Google Shape;563;p25">
            <a:extLst>
              <a:ext uri="{FF2B5EF4-FFF2-40B4-BE49-F238E27FC236}">
                <a16:creationId xmlns:a16="http://schemas.microsoft.com/office/drawing/2014/main" id="{A78103B3-40CC-471B-94F3-8A818C7418FF}"/>
              </a:ext>
            </a:extLst>
          </p:cNvPr>
          <p:cNvCxnSpPr>
            <a:cxnSpLocks/>
            <a:stCxn id="26" idx="6"/>
            <a:endCxn id="146" idx="2"/>
          </p:cNvCxnSpPr>
          <p:nvPr/>
        </p:nvCxnSpPr>
        <p:spPr>
          <a:xfrm flipV="1">
            <a:off x="3405398" y="1722487"/>
            <a:ext cx="803938" cy="769259"/>
          </a:xfrm>
          <a:prstGeom prst="straightConnector1">
            <a:avLst/>
          </a:prstGeom>
          <a:noFill/>
          <a:ln w="9525" cap="flat" cmpd="sng">
            <a:solidFill>
              <a:srgbClr val="595959"/>
            </a:solidFill>
            <a:prstDash val="solid"/>
            <a:round/>
            <a:headEnd type="none" w="med" len="med"/>
            <a:tailEnd type="triangle" w="med" len="med"/>
          </a:ln>
        </p:spPr>
      </p:cxnSp>
      <p:cxnSp>
        <p:nvCxnSpPr>
          <p:cNvPr id="45" name="Google Shape;563;p25">
            <a:extLst>
              <a:ext uri="{FF2B5EF4-FFF2-40B4-BE49-F238E27FC236}">
                <a16:creationId xmlns:a16="http://schemas.microsoft.com/office/drawing/2014/main" id="{16EA8557-39A6-4329-A5C9-8B0B8D8F309D}"/>
              </a:ext>
            </a:extLst>
          </p:cNvPr>
          <p:cNvCxnSpPr>
            <a:cxnSpLocks/>
            <a:stCxn id="27" idx="6"/>
            <a:endCxn id="146" idx="2"/>
          </p:cNvCxnSpPr>
          <p:nvPr/>
        </p:nvCxnSpPr>
        <p:spPr>
          <a:xfrm flipV="1">
            <a:off x="3405398" y="1722487"/>
            <a:ext cx="803938" cy="1538375"/>
          </a:xfrm>
          <a:prstGeom prst="straightConnector1">
            <a:avLst/>
          </a:prstGeom>
          <a:noFill/>
          <a:ln w="9525" cap="flat" cmpd="sng">
            <a:solidFill>
              <a:srgbClr val="595959"/>
            </a:solidFill>
            <a:prstDash val="solid"/>
            <a:round/>
            <a:headEnd type="none" w="med" len="med"/>
            <a:tailEnd type="triangle" w="med" len="med"/>
          </a:ln>
        </p:spPr>
      </p:cxnSp>
      <p:cxnSp>
        <p:nvCxnSpPr>
          <p:cNvPr id="46" name="Google Shape;563;p25">
            <a:extLst>
              <a:ext uri="{FF2B5EF4-FFF2-40B4-BE49-F238E27FC236}">
                <a16:creationId xmlns:a16="http://schemas.microsoft.com/office/drawing/2014/main" id="{9D83FAF0-7C01-4AD6-8B53-5B8092F9AB00}"/>
              </a:ext>
            </a:extLst>
          </p:cNvPr>
          <p:cNvCxnSpPr>
            <a:cxnSpLocks/>
            <a:stCxn id="43" idx="6"/>
            <a:endCxn id="147" idx="2"/>
          </p:cNvCxnSpPr>
          <p:nvPr/>
        </p:nvCxnSpPr>
        <p:spPr>
          <a:xfrm>
            <a:off x="3405398" y="974278"/>
            <a:ext cx="797751" cy="1516725"/>
          </a:xfrm>
          <a:prstGeom prst="straightConnector1">
            <a:avLst/>
          </a:prstGeom>
          <a:noFill/>
          <a:ln w="9525" cap="flat" cmpd="sng">
            <a:solidFill>
              <a:srgbClr val="595959"/>
            </a:solidFill>
            <a:prstDash val="solid"/>
            <a:round/>
            <a:headEnd type="none" w="med" len="med"/>
            <a:tailEnd type="triangle" w="med" len="med"/>
          </a:ln>
        </p:spPr>
      </p:cxnSp>
      <p:cxnSp>
        <p:nvCxnSpPr>
          <p:cNvPr id="47" name="Google Shape;563;p25">
            <a:extLst>
              <a:ext uri="{FF2B5EF4-FFF2-40B4-BE49-F238E27FC236}">
                <a16:creationId xmlns:a16="http://schemas.microsoft.com/office/drawing/2014/main" id="{2FA38249-C5EE-47D3-A2E3-553E67F54480}"/>
              </a:ext>
            </a:extLst>
          </p:cNvPr>
          <p:cNvCxnSpPr>
            <a:cxnSpLocks/>
            <a:stCxn id="25" idx="6"/>
            <a:endCxn id="147" idx="2"/>
          </p:cNvCxnSpPr>
          <p:nvPr/>
        </p:nvCxnSpPr>
        <p:spPr>
          <a:xfrm>
            <a:off x="3411585" y="1723230"/>
            <a:ext cx="791564" cy="767773"/>
          </a:xfrm>
          <a:prstGeom prst="straightConnector1">
            <a:avLst/>
          </a:prstGeom>
          <a:noFill/>
          <a:ln w="9525" cap="flat" cmpd="sng">
            <a:solidFill>
              <a:srgbClr val="595959"/>
            </a:solidFill>
            <a:prstDash val="solid"/>
            <a:round/>
            <a:headEnd type="none" w="med" len="med"/>
            <a:tailEnd type="triangle" w="med" len="med"/>
          </a:ln>
        </p:spPr>
      </p:cxnSp>
      <p:cxnSp>
        <p:nvCxnSpPr>
          <p:cNvPr id="48" name="Google Shape;563;p25">
            <a:extLst>
              <a:ext uri="{FF2B5EF4-FFF2-40B4-BE49-F238E27FC236}">
                <a16:creationId xmlns:a16="http://schemas.microsoft.com/office/drawing/2014/main" id="{043C2877-5DCB-4CA4-BC8B-506B95CE5D10}"/>
              </a:ext>
            </a:extLst>
          </p:cNvPr>
          <p:cNvCxnSpPr>
            <a:cxnSpLocks/>
            <a:stCxn id="26" idx="6"/>
            <a:endCxn id="147" idx="2"/>
          </p:cNvCxnSpPr>
          <p:nvPr/>
        </p:nvCxnSpPr>
        <p:spPr>
          <a:xfrm flipV="1">
            <a:off x="3405398" y="2491003"/>
            <a:ext cx="797751" cy="743"/>
          </a:xfrm>
          <a:prstGeom prst="straightConnector1">
            <a:avLst/>
          </a:prstGeom>
          <a:noFill/>
          <a:ln w="9525" cap="flat" cmpd="sng">
            <a:solidFill>
              <a:srgbClr val="595959"/>
            </a:solidFill>
            <a:prstDash val="solid"/>
            <a:round/>
            <a:headEnd type="none" w="med" len="med"/>
            <a:tailEnd type="triangle" w="med" len="med"/>
          </a:ln>
        </p:spPr>
      </p:cxnSp>
      <p:cxnSp>
        <p:nvCxnSpPr>
          <p:cNvPr id="49" name="Google Shape;563;p25">
            <a:extLst>
              <a:ext uri="{FF2B5EF4-FFF2-40B4-BE49-F238E27FC236}">
                <a16:creationId xmlns:a16="http://schemas.microsoft.com/office/drawing/2014/main" id="{B33634F8-28B2-4C50-965D-3B44AC5E002F}"/>
              </a:ext>
            </a:extLst>
          </p:cNvPr>
          <p:cNvCxnSpPr>
            <a:cxnSpLocks/>
            <a:stCxn id="27" idx="6"/>
            <a:endCxn id="147" idx="2"/>
          </p:cNvCxnSpPr>
          <p:nvPr/>
        </p:nvCxnSpPr>
        <p:spPr>
          <a:xfrm flipV="1">
            <a:off x="3405398" y="2491003"/>
            <a:ext cx="797751" cy="769859"/>
          </a:xfrm>
          <a:prstGeom prst="straightConnector1">
            <a:avLst/>
          </a:prstGeom>
          <a:noFill/>
          <a:ln w="9525" cap="flat" cmpd="sng">
            <a:solidFill>
              <a:srgbClr val="595959"/>
            </a:solidFill>
            <a:prstDash val="solid"/>
            <a:round/>
            <a:headEnd type="none" w="med" len="med"/>
            <a:tailEnd type="triangle" w="med" len="med"/>
          </a:ln>
        </p:spPr>
      </p:cxnSp>
      <p:grpSp>
        <p:nvGrpSpPr>
          <p:cNvPr id="73" name="组合 72">
            <a:extLst>
              <a:ext uri="{FF2B5EF4-FFF2-40B4-BE49-F238E27FC236}">
                <a16:creationId xmlns:a16="http://schemas.microsoft.com/office/drawing/2014/main" id="{94D6DD03-CA2F-406B-8706-AB9BEAF08325}"/>
              </a:ext>
            </a:extLst>
          </p:cNvPr>
          <p:cNvGrpSpPr/>
          <p:nvPr/>
        </p:nvGrpSpPr>
        <p:grpSpPr>
          <a:xfrm>
            <a:off x="7761948" y="864501"/>
            <a:ext cx="599287" cy="2898284"/>
            <a:chOff x="5453116" y="564609"/>
            <a:chExt cx="599287" cy="2898284"/>
          </a:xfrm>
        </p:grpSpPr>
        <p:sp>
          <p:nvSpPr>
            <p:cNvPr id="63" name="Google Shape;522;p25">
              <a:extLst>
                <a:ext uri="{FF2B5EF4-FFF2-40B4-BE49-F238E27FC236}">
                  <a16:creationId xmlns:a16="http://schemas.microsoft.com/office/drawing/2014/main" id="{931FD476-AAEB-4164-8E86-34152221F13B}"/>
                </a:ext>
              </a:extLst>
            </p:cNvPr>
            <p:cNvSpPr/>
            <p:nvPr/>
          </p:nvSpPr>
          <p:spPr>
            <a:xfrm>
              <a:off x="5459303" y="1313561"/>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64" name="Google Shape;523;p25">
              <a:extLst>
                <a:ext uri="{FF2B5EF4-FFF2-40B4-BE49-F238E27FC236}">
                  <a16:creationId xmlns:a16="http://schemas.microsoft.com/office/drawing/2014/main" id="{3D3C1D9A-FFF2-4F54-B2A2-1A19576E3D1A}"/>
                </a:ext>
              </a:extLst>
            </p:cNvPr>
            <p:cNvSpPr/>
            <p:nvPr/>
          </p:nvSpPr>
          <p:spPr>
            <a:xfrm>
              <a:off x="5453116" y="2082077"/>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65" name="Google Shape;524;p25">
              <a:extLst>
                <a:ext uri="{FF2B5EF4-FFF2-40B4-BE49-F238E27FC236}">
                  <a16:creationId xmlns:a16="http://schemas.microsoft.com/office/drawing/2014/main" id="{6523BD73-8616-4578-82BF-8E89DD3C6DE3}"/>
                </a:ext>
              </a:extLst>
            </p:cNvPr>
            <p:cNvSpPr/>
            <p:nvPr/>
          </p:nvSpPr>
          <p:spPr>
            <a:xfrm>
              <a:off x="5453116" y="2851193"/>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66" name="Google Shape;522;p25">
              <a:extLst>
                <a:ext uri="{FF2B5EF4-FFF2-40B4-BE49-F238E27FC236}">
                  <a16:creationId xmlns:a16="http://schemas.microsoft.com/office/drawing/2014/main" id="{9512F448-3531-41C1-90D0-36391D1D8A4E}"/>
                </a:ext>
              </a:extLst>
            </p:cNvPr>
            <p:cNvSpPr/>
            <p:nvPr/>
          </p:nvSpPr>
          <p:spPr>
            <a:xfrm>
              <a:off x="5453116" y="564609"/>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grpSp>
      <p:cxnSp>
        <p:nvCxnSpPr>
          <p:cNvPr id="77" name="Google Shape;563;p25">
            <a:extLst>
              <a:ext uri="{FF2B5EF4-FFF2-40B4-BE49-F238E27FC236}">
                <a16:creationId xmlns:a16="http://schemas.microsoft.com/office/drawing/2014/main" id="{338C25D3-8972-4664-A2AB-9A6DA8954531}"/>
              </a:ext>
            </a:extLst>
          </p:cNvPr>
          <p:cNvCxnSpPr>
            <a:cxnSpLocks/>
            <a:stCxn id="43" idx="6"/>
            <a:endCxn id="148" idx="2"/>
          </p:cNvCxnSpPr>
          <p:nvPr/>
        </p:nvCxnSpPr>
        <p:spPr>
          <a:xfrm>
            <a:off x="3405398" y="974278"/>
            <a:ext cx="797751" cy="2285841"/>
          </a:xfrm>
          <a:prstGeom prst="straightConnector1">
            <a:avLst/>
          </a:prstGeom>
          <a:noFill/>
          <a:ln w="9525" cap="flat" cmpd="sng">
            <a:solidFill>
              <a:srgbClr val="595959"/>
            </a:solidFill>
            <a:prstDash val="solid"/>
            <a:round/>
            <a:headEnd type="none" w="med" len="med"/>
            <a:tailEnd type="triangle" w="med" len="med"/>
          </a:ln>
        </p:spPr>
      </p:cxnSp>
      <p:cxnSp>
        <p:nvCxnSpPr>
          <p:cNvPr id="78" name="Google Shape;563;p25">
            <a:extLst>
              <a:ext uri="{FF2B5EF4-FFF2-40B4-BE49-F238E27FC236}">
                <a16:creationId xmlns:a16="http://schemas.microsoft.com/office/drawing/2014/main" id="{4015D0B5-E6AE-4F04-902F-4342AF2D136D}"/>
              </a:ext>
            </a:extLst>
          </p:cNvPr>
          <p:cNvCxnSpPr>
            <a:cxnSpLocks/>
            <a:stCxn id="25" idx="6"/>
            <a:endCxn id="148" idx="2"/>
          </p:cNvCxnSpPr>
          <p:nvPr/>
        </p:nvCxnSpPr>
        <p:spPr>
          <a:xfrm>
            <a:off x="3411585" y="1723230"/>
            <a:ext cx="791564" cy="1536889"/>
          </a:xfrm>
          <a:prstGeom prst="straightConnector1">
            <a:avLst/>
          </a:prstGeom>
          <a:noFill/>
          <a:ln w="9525" cap="flat" cmpd="sng">
            <a:solidFill>
              <a:srgbClr val="595959"/>
            </a:solidFill>
            <a:prstDash val="solid"/>
            <a:round/>
            <a:headEnd type="none" w="med" len="med"/>
            <a:tailEnd type="triangle" w="med" len="med"/>
          </a:ln>
        </p:spPr>
      </p:cxnSp>
      <p:cxnSp>
        <p:nvCxnSpPr>
          <p:cNvPr id="79" name="Google Shape;563;p25">
            <a:extLst>
              <a:ext uri="{FF2B5EF4-FFF2-40B4-BE49-F238E27FC236}">
                <a16:creationId xmlns:a16="http://schemas.microsoft.com/office/drawing/2014/main" id="{BF2F8BB7-8B8B-48F7-A793-8F671CE07757}"/>
              </a:ext>
            </a:extLst>
          </p:cNvPr>
          <p:cNvCxnSpPr>
            <a:cxnSpLocks/>
            <a:stCxn id="26" idx="6"/>
            <a:endCxn id="148" idx="2"/>
          </p:cNvCxnSpPr>
          <p:nvPr/>
        </p:nvCxnSpPr>
        <p:spPr>
          <a:xfrm>
            <a:off x="3405398" y="2491746"/>
            <a:ext cx="797751" cy="768373"/>
          </a:xfrm>
          <a:prstGeom prst="straightConnector1">
            <a:avLst/>
          </a:prstGeom>
          <a:noFill/>
          <a:ln w="9525" cap="flat" cmpd="sng">
            <a:solidFill>
              <a:srgbClr val="595959"/>
            </a:solidFill>
            <a:prstDash val="solid"/>
            <a:round/>
            <a:headEnd type="none" w="med" len="med"/>
            <a:tailEnd type="triangle" w="med" len="med"/>
          </a:ln>
        </p:spPr>
      </p:cxnSp>
      <p:cxnSp>
        <p:nvCxnSpPr>
          <p:cNvPr id="80" name="Google Shape;563;p25">
            <a:extLst>
              <a:ext uri="{FF2B5EF4-FFF2-40B4-BE49-F238E27FC236}">
                <a16:creationId xmlns:a16="http://schemas.microsoft.com/office/drawing/2014/main" id="{42730430-5207-4791-8C8A-4C30D60FA5BA}"/>
              </a:ext>
            </a:extLst>
          </p:cNvPr>
          <p:cNvCxnSpPr>
            <a:cxnSpLocks/>
            <a:stCxn id="27" idx="6"/>
            <a:endCxn id="148" idx="2"/>
          </p:cNvCxnSpPr>
          <p:nvPr/>
        </p:nvCxnSpPr>
        <p:spPr>
          <a:xfrm flipV="1">
            <a:off x="3405398" y="3260119"/>
            <a:ext cx="797751" cy="743"/>
          </a:xfrm>
          <a:prstGeom prst="straightConnector1">
            <a:avLst/>
          </a:prstGeom>
          <a:noFill/>
          <a:ln w="9525" cap="flat" cmpd="sng">
            <a:solidFill>
              <a:srgbClr val="595959"/>
            </a:solidFill>
            <a:prstDash val="solid"/>
            <a:round/>
            <a:headEnd type="none" w="med" len="med"/>
            <a:tailEnd type="triangle" w="med" len="med"/>
          </a:ln>
        </p:spPr>
      </p:cxnSp>
      <p:cxnSp>
        <p:nvCxnSpPr>
          <p:cNvPr id="136" name="Google Shape;563;p25">
            <a:extLst>
              <a:ext uri="{FF2B5EF4-FFF2-40B4-BE49-F238E27FC236}">
                <a16:creationId xmlns:a16="http://schemas.microsoft.com/office/drawing/2014/main" id="{07EB602E-FAF7-4A53-B4E8-BC5FD3D2D987}"/>
              </a:ext>
            </a:extLst>
          </p:cNvPr>
          <p:cNvCxnSpPr>
            <a:cxnSpLocks/>
            <a:stCxn id="149" idx="6"/>
            <a:endCxn id="169" idx="2"/>
          </p:cNvCxnSpPr>
          <p:nvPr/>
        </p:nvCxnSpPr>
        <p:spPr>
          <a:xfrm>
            <a:off x="4796249" y="973535"/>
            <a:ext cx="651892" cy="357391"/>
          </a:xfrm>
          <a:prstGeom prst="straightConnector1">
            <a:avLst/>
          </a:prstGeom>
          <a:noFill/>
          <a:ln w="9525" cap="flat" cmpd="sng">
            <a:solidFill>
              <a:srgbClr val="595959"/>
            </a:solidFill>
            <a:prstDash val="solid"/>
            <a:round/>
            <a:headEnd type="none" w="med" len="med"/>
            <a:tailEnd type="triangle" w="med" len="med"/>
          </a:ln>
        </p:spPr>
      </p:cxnSp>
      <p:grpSp>
        <p:nvGrpSpPr>
          <p:cNvPr id="145" name="组合 144">
            <a:extLst>
              <a:ext uri="{FF2B5EF4-FFF2-40B4-BE49-F238E27FC236}">
                <a16:creationId xmlns:a16="http://schemas.microsoft.com/office/drawing/2014/main" id="{E54F1149-3FAF-40DF-B3C8-E7886C7010B4}"/>
              </a:ext>
            </a:extLst>
          </p:cNvPr>
          <p:cNvGrpSpPr/>
          <p:nvPr/>
        </p:nvGrpSpPr>
        <p:grpSpPr>
          <a:xfrm>
            <a:off x="4203149" y="667685"/>
            <a:ext cx="599287" cy="2898284"/>
            <a:chOff x="4187394" y="659257"/>
            <a:chExt cx="599287" cy="2898284"/>
          </a:xfrm>
        </p:grpSpPr>
        <p:sp>
          <p:nvSpPr>
            <p:cNvPr id="146" name="Google Shape;522;p25">
              <a:extLst>
                <a:ext uri="{FF2B5EF4-FFF2-40B4-BE49-F238E27FC236}">
                  <a16:creationId xmlns:a16="http://schemas.microsoft.com/office/drawing/2014/main" id="{0E78D61A-2257-46B2-944D-1CD534A287D7}"/>
                </a:ext>
              </a:extLst>
            </p:cNvPr>
            <p:cNvSpPr/>
            <p:nvPr/>
          </p:nvSpPr>
          <p:spPr>
            <a:xfrm>
              <a:off x="4193581" y="1408209"/>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147" name="Google Shape;523;p25">
              <a:extLst>
                <a:ext uri="{FF2B5EF4-FFF2-40B4-BE49-F238E27FC236}">
                  <a16:creationId xmlns:a16="http://schemas.microsoft.com/office/drawing/2014/main" id="{A01A54F7-09BC-492A-9E3A-0695EC65EBEF}"/>
                </a:ext>
              </a:extLst>
            </p:cNvPr>
            <p:cNvSpPr/>
            <p:nvPr/>
          </p:nvSpPr>
          <p:spPr>
            <a:xfrm>
              <a:off x="4187394" y="2176725"/>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148" name="Google Shape;524;p25">
              <a:extLst>
                <a:ext uri="{FF2B5EF4-FFF2-40B4-BE49-F238E27FC236}">
                  <a16:creationId xmlns:a16="http://schemas.microsoft.com/office/drawing/2014/main" id="{7AB57901-5B2A-4EDE-8782-391FA1E10D53}"/>
                </a:ext>
              </a:extLst>
            </p:cNvPr>
            <p:cNvSpPr/>
            <p:nvPr/>
          </p:nvSpPr>
          <p:spPr>
            <a:xfrm>
              <a:off x="4187394" y="2945841"/>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149" name="Google Shape;522;p25">
              <a:extLst>
                <a:ext uri="{FF2B5EF4-FFF2-40B4-BE49-F238E27FC236}">
                  <a16:creationId xmlns:a16="http://schemas.microsoft.com/office/drawing/2014/main" id="{A29BF087-8387-4C86-AE31-B98F09B09CF8}"/>
                </a:ext>
              </a:extLst>
            </p:cNvPr>
            <p:cNvSpPr/>
            <p:nvPr/>
          </p:nvSpPr>
          <p:spPr>
            <a:xfrm>
              <a:off x="4187394" y="659257"/>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grpSp>
      <p:grpSp>
        <p:nvGrpSpPr>
          <p:cNvPr id="166" name="组合 165">
            <a:extLst>
              <a:ext uri="{FF2B5EF4-FFF2-40B4-BE49-F238E27FC236}">
                <a16:creationId xmlns:a16="http://schemas.microsoft.com/office/drawing/2014/main" id="{21F3182D-2EF8-4A43-B84B-A4C5A897A645}"/>
              </a:ext>
            </a:extLst>
          </p:cNvPr>
          <p:cNvGrpSpPr/>
          <p:nvPr/>
        </p:nvGrpSpPr>
        <p:grpSpPr>
          <a:xfrm>
            <a:off x="5448141" y="1025076"/>
            <a:ext cx="599287" cy="2164079"/>
            <a:chOff x="2837407" y="1061375"/>
            <a:chExt cx="599287" cy="2164079"/>
          </a:xfrm>
          <a:solidFill>
            <a:schemeClr val="accent1">
              <a:lumMod val="75000"/>
            </a:schemeClr>
          </a:solidFill>
        </p:grpSpPr>
        <p:sp>
          <p:nvSpPr>
            <p:cNvPr id="167" name="Google Shape;519;p25">
              <a:extLst>
                <a:ext uri="{FF2B5EF4-FFF2-40B4-BE49-F238E27FC236}">
                  <a16:creationId xmlns:a16="http://schemas.microsoft.com/office/drawing/2014/main" id="{29916637-EAB5-44EC-B3F7-C630748B78D1}"/>
                </a:ext>
              </a:extLst>
            </p:cNvPr>
            <p:cNvSpPr/>
            <p:nvPr/>
          </p:nvSpPr>
          <p:spPr>
            <a:xfrm>
              <a:off x="2837407" y="1839519"/>
              <a:ext cx="593100" cy="611700"/>
            </a:xfrm>
            <a:prstGeom prst="ellipse">
              <a:avLst/>
            </a:prstGeom>
            <a:grp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168" name="Google Shape;520;p25">
              <a:extLst>
                <a:ext uri="{FF2B5EF4-FFF2-40B4-BE49-F238E27FC236}">
                  <a16:creationId xmlns:a16="http://schemas.microsoft.com/office/drawing/2014/main" id="{683654FE-4627-48B6-9161-E22F003E489A}"/>
                </a:ext>
              </a:extLst>
            </p:cNvPr>
            <p:cNvSpPr/>
            <p:nvPr/>
          </p:nvSpPr>
          <p:spPr>
            <a:xfrm>
              <a:off x="2843594" y="2613754"/>
              <a:ext cx="593100" cy="611700"/>
            </a:xfrm>
            <a:prstGeom prst="ellipse">
              <a:avLst/>
            </a:prstGeom>
            <a:grp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169" name="Google Shape;519;p25">
              <a:extLst>
                <a:ext uri="{FF2B5EF4-FFF2-40B4-BE49-F238E27FC236}">
                  <a16:creationId xmlns:a16="http://schemas.microsoft.com/office/drawing/2014/main" id="{74A2BFC7-6EED-4E63-809D-C02FB4BC8BC1}"/>
                </a:ext>
              </a:extLst>
            </p:cNvPr>
            <p:cNvSpPr/>
            <p:nvPr/>
          </p:nvSpPr>
          <p:spPr>
            <a:xfrm>
              <a:off x="2837407" y="1061375"/>
              <a:ext cx="593100" cy="611700"/>
            </a:xfrm>
            <a:prstGeom prst="ellipse">
              <a:avLst/>
            </a:prstGeom>
            <a:grp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grpSp>
      <p:cxnSp>
        <p:nvCxnSpPr>
          <p:cNvPr id="171" name="Google Shape;563;p25">
            <a:extLst>
              <a:ext uri="{FF2B5EF4-FFF2-40B4-BE49-F238E27FC236}">
                <a16:creationId xmlns:a16="http://schemas.microsoft.com/office/drawing/2014/main" id="{731937CA-5224-4B74-84C0-662850D24AA6}"/>
              </a:ext>
            </a:extLst>
          </p:cNvPr>
          <p:cNvCxnSpPr>
            <a:cxnSpLocks/>
            <a:stCxn id="149" idx="6"/>
            <a:endCxn id="167" idx="2"/>
          </p:cNvCxnSpPr>
          <p:nvPr/>
        </p:nvCxnSpPr>
        <p:spPr>
          <a:xfrm>
            <a:off x="4796249" y="973535"/>
            <a:ext cx="651892" cy="1135535"/>
          </a:xfrm>
          <a:prstGeom prst="straightConnector1">
            <a:avLst/>
          </a:prstGeom>
          <a:noFill/>
          <a:ln w="9525" cap="flat" cmpd="sng">
            <a:solidFill>
              <a:srgbClr val="595959"/>
            </a:solidFill>
            <a:prstDash val="solid"/>
            <a:round/>
            <a:headEnd type="none" w="med" len="med"/>
            <a:tailEnd type="triangle" w="med" len="med"/>
          </a:ln>
        </p:spPr>
      </p:cxnSp>
      <p:cxnSp>
        <p:nvCxnSpPr>
          <p:cNvPr id="172" name="Google Shape;563;p25">
            <a:extLst>
              <a:ext uri="{FF2B5EF4-FFF2-40B4-BE49-F238E27FC236}">
                <a16:creationId xmlns:a16="http://schemas.microsoft.com/office/drawing/2014/main" id="{1D408416-161C-4328-8E42-8750295BD3F3}"/>
              </a:ext>
            </a:extLst>
          </p:cNvPr>
          <p:cNvCxnSpPr>
            <a:cxnSpLocks/>
            <a:stCxn id="149" idx="6"/>
            <a:endCxn id="168" idx="2"/>
          </p:cNvCxnSpPr>
          <p:nvPr/>
        </p:nvCxnSpPr>
        <p:spPr>
          <a:xfrm>
            <a:off x="4796249" y="973535"/>
            <a:ext cx="658079" cy="1909770"/>
          </a:xfrm>
          <a:prstGeom prst="straightConnector1">
            <a:avLst/>
          </a:prstGeom>
          <a:noFill/>
          <a:ln w="9525" cap="flat" cmpd="sng">
            <a:solidFill>
              <a:srgbClr val="595959"/>
            </a:solidFill>
            <a:prstDash val="solid"/>
            <a:round/>
            <a:headEnd type="none" w="med" len="med"/>
            <a:tailEnd type="triangle" w="med" len="med"/>
          </a:ln>
        </p:spPr>
      </p:cxnSp>
      <p:cxnSp>
        <p:nvCxnSpPr>
          <p:cNvPr id="173" name="Google Shape;563;p25">
            <a:extLst>
              <a:ext uri="{FF2B5EF4-FFF2-40B4-BE49-F238E27FC236}">
                <a16:creationId xmlns:a16="http://schemas.microsoft.com/office/drawing/2014/main" id="{210D106B-B723-4ACC-BD5D-86B58C70711A}"/>
              </a:ext>
            </a:extLst>
          </p:cNvPr>
          <p:cNvCxnSpPr>
            <a:cxnSpLocks/>
            <a:stCxn id="146" idx="6"/>
            <a:endCxn id="169" idx="2"/>
          </p:cNvCxnSpPr>
          <p:nvPr/>
        </p:nvCxnSpPr>
        <p:spPr>
          <a:xfrm flipV="1">
            <a:off x="4802436" y="1330926"/>
            <a:ext cx="645705" cy="391561"/>
          </a:xfrm>
          <a:prstGeom prst="straightConnector1">
            <a:avLst/>
          </a:prstGeom>
          <a:noFill/>
          <a:ln w="9525" cap="flat" cmpd="sng">
            <a:solidFill>
              <a:srgbClr val="595959"/>
            </a:solidFill>
            <a:prstDash val="solid"/>
            <a:round/>
            <a:headEnd type="none" w="med" len="med"/>
            <a:tailEnd type="triangle" w="med" len="med"/>
          </a:ln>
        </p:spPr>
      </p:cxnSp>
      <p:cxnSp>
        <p:nvCxnSpPr>
          <p:cNvPr id="174" name="Google Shape;563;p25">
            <a:extLst>
              <a:ext uri="{FF2B5EF4-FFF2-40B4-BE49-F238E27FC236}">
                <a16:creationId xmlns:a16="http://schemas.microsoft.com/office/drawing/2014/main" id="{3590144C-BCAD-4260-9546-10489A754AA9}"/>
              </a:ext>
            </a:extLst>
          </p:cNvPr>
          <p:cNvCxnSpPr>
            <a:cxnSpLocks/>
            <a:stCxn id="146" idx="6"/>
            <a:endCxn id="167" idx="2"/>
          </p:cNvCxnSpPr>
          <p:nvPr/>
        </p:nvCxnSpPr>
        <p:spPr>
          <a:xfrm>
            <a:off x="4802436" y="1722487"/>
            <a:ext cx="645705" cy="386583"/>
          </a:xfrm>
          <a:prstGeom prst="straightConnector1">
            <a:avLst/>
          </a:prstGeom>
          <a:noFill/>
          <a:ln w="9525" cap="flat" cmpd="sng">
            <a:solidFill>
              <a:srgbClr val="595959"/>
            </a:solidFill>
            <a:prstDash val="solid"/>
            <a:round/>
            <a:headEnd type="none" w="med" len="med"/>
            <a:tailEnd type="triangle" w="med" len="med"/>
          </a:ln>
        </p:spPr>
      </p:cxnSp>
      <p:cxnSp>
        <p:nvCxnSpPr>
          <p:cNvPr id="175" name="Google Shape;563;p25">
            <a:extLst>
              <a:ext uri="{FF2B5EF4-FFF2-40B4-BE49-F238E27FC236}">
                <a16:creationId xmlns:a16="http://schemas.microsoft.com/office/drawing/2014/main" id="{15C03CD8-B86F-4A2A-8C3B-B94FE68B1AD1}"/>
              </a:ext>
            </a:extLst>
          </p:cNvPr>
          <p:cNvCxnSpPr>
            <a:cxnSpLocks/>
            <a:stCxn id="146" idx="6"/>
            <a:endCxn id="168" idx="2"/>
          </p:cNvCxnSpPr>
          <p:nvPr/>
        </p:nvCxnSpPr>
        <p:spPr>
          <a:xfrm>
            <a:off x="4802436" y="1722487"/>
            <a:ext cx="651892" cy="1160818"/>
          </a:xfrm>
          <a:prstGeom prst="straightConnector1">
            <a:avLst/>
          </a:prstGeom>
          <a:noFill/>
          <a:ln w="9525" cap="flat" cmpd="sng">
            <a:solidFill>
              <a:srgbClr val="595959"/>
            </a:solidFill>
            <a:prstDash val="solid"/>
            <a:round/>
            <a:headEnd type="none" w="med" len="med"/>
            <a:tailEnd type="triangle" w="med" len="med"/>
          </a:ln>
        </p:spPr>
      </p:cxnSp>
      <p:cxnSp>
        <p:nvCxnSpPr>
          <p:cNvPr id="183" name="Google Shape;563;p25">
            <a:extLst>
              <a:ext uri="{FF2B5EF4-FFF2-40B4-BE49-F238E27FC236}">
                <a16:creationId xmlns:a16="http://schemas.microsoft.com/office/drawing/2014/main" id="{AA64162B-A1EA-44DB-8888-8C015790F7B7}"/>
              </a:ext>
            </a:extLst>
          </p:cNvPr>
          <p:cNvCxnSpPr>
            <a:cxnSpLocks/>
            <a:stCxn id="147" idx="6"/>
            <a:endCxn id="169" idx="2"/>
          </p:cNvCxnSpPr>
          <p:nvPr/>
        </p:nvCxnSpPr>
        <p:spPr>
          <a:xfrm flipV="1">
            <a:off x="4796249" y="1330926"/>
            <a:ext cx="651892" cy="1160077"/>
          </a:xfrm>
          <a:prstGeom prst="straightConnector1">
            <a:avLst/>
          </a:prstGeom>
          <a:noFill/>
          <a:ln w="9525" cap="flat" cmpd="sng">
            <a:solidFill>
              <a:srgbClr val="595959"/>
            </a:solidFill>
            <a:prstDash val="solid"/>
            <a:round/>
            <a:headEnd type="none" w="med" len="med"/>
            <a:tailEnd type="triangle" w="med" len="med"/>
          </a:ln>
        </p:spPr>
      </p:cxnSp>
      <p:cxnSp>
        <p:nvCxnSpPr>
          <p:cNvPr id="184" name="Google Shape;563;p25">
            <a:extLst>
              <a:ext uri="{FF2B5EF4-FFF2-40B4-BE49-F238E27FC236}">
                <a16:creationId xmlns:a16="http://schemas.microsoft.com/office/drawing/2014/main" id="{1935FF97-305F-4B26-90CF-3B7FEE830DD7}"/>
              </a:ext>
            </a:extLst>
          </p:cNvPr>
          <p:cNvCxnSpPr>
            <a:cxnSpLocks/>
            <a:stCxn id="147" idx="6"/>
            <a:endCxn id="167" idx="2"/>
          </p:cNvCxnSpPr>
          <p:nvPr/>
        </p:nvCxnSpPr>
        <p:spPr>
          <a:xfrm flipV="1">
            <a:off x="4796249" y="2109070"/>
            <a:ext cx="651892" cy="381933"/>
          </a:xfrm>
          <a:prstGeom prst="straightConnector1">
            <a:avLst/>
          </a:prstGeom>
          <a:noFill/>
          <a:ln w="9525" cap="flat" cmpd="sng">
            <a:solidFill>
              <a:srgbClr val="595959"/>
            </a:solidFill>
            <a:prstDash val="solid"/>
            <a:round/>
            <a:headEnd type="none" w="med" len="med"/>
            <a:tailEnd type="triangle" w="med" len="med"/>
          </a:ln>
        </p:spPr>
      </p:cxnSp>
      <p:cxnSp>
        <p:nvCxnSpPr>
          <p:cNvPr id="185" name="Google Shape;563;p25">
            <a:extLst>
              <a:ext uri="{FF2B5EF4-FFF2-40B4-BE49-F238E27FC236}">
                <a16:creationId xmlns:a16="http://schemas.microsoft.com/office/drawing/2014/main" id="{928AC252-88CA-4B18-A5AF-E9F06D72610E}"/>
              </a:ext>
            </a:extLst>
          </p:cNvPr>
          <p:cNvCxnSpPr>
            <a:cxnSpLocks/>
            <a:stCxn id="147" idx="6"/>
            <a:endCxn id="168" idx="2"/>
          </p:cNvCxnSpPr>
          <p:nvPr/>
        </p:nvCxnSpPr>
        <p:spPr>
          <a:xfrm>
            <a:off x="4796249" y="2491003"/>
            <a:ext cx="658079" cy="392302"/>
          </a:xfrm>
          <a:prstGeom prst="straightConnector1">
            <a:avLst/>
          </a:prstGeom>
          <a:noFill/>
          <a:ln w="9525" cap="flat" cmpd="sng">
            <a:solidFill>
              <a:srgbClr val="595959"/>
            </a:solidFill>
            <a:prstDash val="solid"/>
            <a:round/>
            <a:headEnd type="none" w="med" len="med"/>
            <a:tailEnd type="triangle" w="med" len="med"/>
          </a:ln>
        </p:spPr>
      </p:cxnSp>
      <p:cxnSp>
        <p:nvCxnSpPr>
          <p:cNvPr id="186" name="Google Shape;563;p25">
            <a:extLst>
              <a:ext uri="{FF2B5EF4-FFF2-40B4-BE49-F238E27FC236}">
                <a16:creationId xmlns:a16="http://schemas.microsoft.com/office/drawing/2014/main" id="{98E8F2E8-A8D6-483E-92DB-9E1EA02AD816}"/>
              </a:ext>
            </a:extLst>
          </p:cNvPr>
          <p:cNvCxnSpPr>
            <a:cxnSpLocks/>
            <a:stCxn id="148" idx="6"/>
            <a:endCxn id="169" idx="2"/>
          </p:cNvCxnSpPr>
          <p:nvPr/>
        </p:nvCxnSpPr>
        <p:spPr>
          <a:xfrm flipV="1">
            <a:off x="4796249" y="1330926"/>
            <a:ext cx="651892" cy="1929193"/>
          </a:xfrm>
          <a:prstGeom prst="straightConnector1">
            <a:avLst/>
          </a:prstGeom>
          <a:noFill/>
          <a:ln w="9525" cap="flat" cmpd="sng">
            <a:solidFill>
              <a:srgbClr val="595959"/>
            </a:solidFill>
            <a:prstDash val="solid"/>
            <a:round/>
            <a:headEnd type="none" w="med" len="med"/>
            <a:tailEnd type="triangle" w="med" len="med"/>
          </a:ln>
        </p:spPr>
      </p:cxnSp>
      <p:cxnSp>
        <p:nvCxnSpPr>
          <p:cNvPr id="187" name="Google Shape;563;p25">
            <a:extLst>
              <a:ext uri="{FF2B5EF4-FFF2-40B4-BE49-F238E27FC236}">
                <a16:creationId xmlns:a16="http://schemas.microsoft.com/office/drawing/2014/main" id="{B359AB39-810A-4F8A-96FC-D7F1DAB49F08}"/>
              </a:ext>
            </a:extLst>
          </p:cNvPr>
          <p:cNvCxnSpPr>
            <a:cxnSpLocks/>
            <a:stCxn id="148" idx="6"/>
            <a:endCxn id="167" idx="2"/>
          </p:cNvCxnSpPr>
          <p:nvPr/>
        </p:nvCxnSpPr>
        <p:spPr>
          <a:xfrm flipV="1">
            <a:off x="4796249" y="2109070"/>
            <a:ext cx="651892" cy="1151049"/>
          </a:xfrm>
          <a:prstGeom prst="straightConnector1">
            <a:avLst/>
          </a:prstGeom>
          <a:noFill/>
          <a:ln w="9525" cap="flat" cmpd="sng">
            <a:solidFill>
              <a:srgbClr val="595959"/>
            </a:solidFill>
            <a:prstDash val="solid"/>
            <a:round/>
            <a:headEnd type="none" w="med" len="med"/>
            <a:tailEnd type="triangle" w="med" len="med"/>
          </a:ln>
        </p:spPr>
      </p:cxnSp>
      <p:cxnSp>
        <p:nvCxnSpPr>
          <p:cNvPr id="188" name="Google Shape;563;p25">
            <a:extLst>
              <a:ext uri="{FF2B5EF4-FFF2-40B4-BE49-F238E27FC236}">
                <a16:creationId xmlns:a16="http://schemas.microsoft.com/office/drawing/2014/main" id="{0A77B284-0368-444C-9CCC-604EF7695F97}"/>
              </a:ext>
            </a:extLst>
          </p:cNvPr>
          <p:cNvCxnSpPr>
            <a:cxnSpLocks/>
            <a:stCxn id="148" idx="6"/>
            <a:endCxn id="168" idx="2"/>
          </p:cNvCxnSpPr>
          <p:nvPr/>
        </p:nvCxnSpPr>
        <p:spPr>
          <a:xfrm flipV="1">
            <a:off x="4796249" y="2883305"/>
            <a:ext cx="658079" cy="376814"/>
          </a:xfrm>
          <a:prstGeom prst="straightConnector1">
            <a:avLst/>
          </a:prstGeom>
          <a:noFill/>
          <a:ln w="9525" cap="flat" cmpd="sng">
            <a:solidFill>
              <a:srgbClr val="595959"/>
            </a:solidFill>
            <a:prstDash val="solid"/>
            <a:round/>
            <a:headEnd type="none" w="med" len="med"/>
            <a:tailEnd type="triangle" w="med" len="med"/>
          </a:ln>
        </p:spPr>
      </p:cxnSp>
      <p:cxnSp>
        <p:nvCxnSpPr>
          <p:cNvPr id="189" name="Google Shape;563;p25">
            <a:extLst>
              <a:ext uri="{FF2B5EF4-FFF2-40B4-BE49-F238E27FC236}">
                <a16:creationId xmlns:a16="http://schemas.microsoft.com/office/drawing/2014/main" id="{F5FE9943-53BE-486B-8E40-CB96C4AFA0E8}"/>
              </a:ext>
            </a:extLst>
          </p:cNvPr>
          <p:cNvCxnSpPr>
            <a:cxnSpLocks/>
          </p:cNvCxnSpPr>
          <p:nvPr/>
        </p:nvCxnSpPr>
        <p:spPr>
          <a:xfrm flipV="1">
            <a:off x="7034663" y="4856582"/>
            <a:ext cx="920616" cy="30150"/>
          </a:xfrm>
          <a:prstGeom prst="straightConnector1">
            <a:avLst/>
          </a:prstGeom>
          <a:noFill/>
          <a:ln w="9525" cap="flat" cmpd="sng">
            <a:solidFill>
              <a:srgbClr val="595959"/>
            </a:solidFill>
            <a:prstDash val="solid"/>
            <a:round/>
            <a:headEnd type="none" w="med" len="med"/>
            <a:tailEnd type="triangle" w="med" len="med"/>
          </a:ln>
        </p:spPr>
      </p:cxnSp>
    </p:spTree>
    <p:extLst>
      <p:ext uri="{BB962C8B-B14F-4D97-AF65-F5344CB8AC3E}">
        <p14:creationId xmlns:p14="http://schemas.microsoft.com/office/powerpoint/2010/main" val="4221547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519" name="Google Shape;519;p25"/>
          <p:cNvSpPr/>
          <p:nvPr/>
        </p:nvSpPr>
        <p:spPr>
          <a:xfrm>
            <a:off x="2986934" y="2172873"/>
            <a:ext cx="593100" cy="611700"/>
          </a:xfrm>
          <a:prstGeom prst="ellipse">
            <a:avLst/>
          </a:prstGeom>
          <a:solidFill>
            <a:srgbClr val="C0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3121" y="2947108"/>
            <a:ext cx="593100" cy="611700"/>
          </a:xfrm>
          <a:prstGeom prst="ellipse">
            <a:avLst/>
          </a:prstGeom>
          <a:solidFill>
            <a:schemeClr val="accent4">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2" name="Google Shape;522;p25"/>
          <p:cNvSpPr/>
          <p:nvPr/>
        </p:nvSpPr>
        <p:spPr>
          <a:xfrm>
            <a:off x="4343108" y="1741563"/>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4" name="Google Shape;524;p25"/>
          <p:cNvSpPr/>
          <p:nvPr/>
        </p:nvSpPr>
        <p:spPr>
          <a:xfrm>
            <a:off x="4336921" y="3279195"/>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680509" y="2172961"/>
            <a:ext cx="593100" cy="611700"/>
          </a:xfrm>
          <a:prstGeom prst="ellipse">
            <a:avLst/>
          </a:prstGeom>
          <a:solidFill>
            <a:srgbClr val="92D05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11" name="Google Shape;511;p25"/>
          <p:cNvSpPr/>
          <p:nvPr/>
        </p:nvSpPr>
        <p:spPr>
          <a:xfrm>
            <a:off x="5674334" y="2955645"/>
            <a:ext cx="593100" cy="611700"/>
          </a:xfrm>
          <a:prstGeom prst="ellipse">
            <a:avLst/>
          </a:prstGeom>
          <a:solidFill>
            <a:srgbClr val="92D05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63" name="Google Shape;563;p25"/>
          <p:cNvCxnSpPr>
            <a:stCxn id="519" idx="6"/>
            <a:endCxn id="522" idx="2"/>
          </p:cNvCxnSpPr>
          <p:nvPr/>
        </p:nvCxnSpPr>
        <p:spPr>
          <a:xfrm flipV="1">
            <a:off x="3580034" y="2047413"/>
            <a:ext cx="763074" cy="43131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0034" y="2478723"/>
            <a:ext cx="763074" cy="332888"/>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0034" y="2478723"/>
            <a:ext cx="756887" cy="1106322"/>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flipV="1">
            <a:off x="3586221" y="2047413"/>
            <a:ext cx="756887" cy="1205545"/>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flipV="1">
            <a:off x="3586221" y="2811611"/>
            <a:ext cx="756887" cy="441347"/>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86221" y="3252958"/>
            <a:ext cx="750700" cy="332087"/>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a:cxnSpLocks/>
            <a:stCxn id="522" idx="6"/>
            <a:endCxn id="525" idx="2"/>
          </p:cNvCxnSpPr>
          <p:nvPr/>
        </p:nvCxnSpPr>
        <p:spPr>
          <a:xfrm>
            <a:off x="4936208" y="2047413"/>
            <a:ext cx="744301" cy="431398"/>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a:cxnSpLocks/>
            <a:stCxn id="522" idx="6"/>
            <a:endCxn id="511" idx="2"/>
          </p:cNvCxnSpPr>
          <p:nvPr/>
        </p:nvCxnSpPr>
        <p:spPr>
          <a:xfrm>
            <a:off x="4936208" y="2047413"/>
            <a:ext cx="738126" cy="1214082"/>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a:cxnSpLocks/>
            <a:stCxn id="523" idx="6"/>
            <a:endCxn id="525" idx="2"/>
          </p:cNvCxnSpPr>
          <p:nvPr/>
        </p:nvCxnSpPr>
        <p:spPr>
          <a:xfrm flipV="1">
            <a:off x="4936208" y="2478811"/>
            <a:ext cx="744301" cy="3328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a:cxnSpLocks/>
            <a:stCxn id="523" idx="6"/>
            <a:endCxn id="511" idx="2"/>
          </p:cNvCxnSpPr>
          <p:nvPr/>
        </p:nvCxnSpPr>
        <p:spPr>
          <a:xfrm>
            <a:off x="4936208" y="2811611"/>
            <a:ext cx="738126" cy="449884"/>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a:cxnSpLocks/>
            <a:stCxn id="524" idx="6"/>
            <a:endCxn id="525" idx="2"/>
          </p:cNvCxnSpPr>
          <p:nvPr/>
        </p:nvCxnSpPr>
        <p:spPr>
          <a:xfrm flipV="1">
            <a:off x="4930021" y="2478811"/>
            <a:ext cx="750488" cy="1106234"/>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a:cxnSpLocks/>
            <a:stCxn id="524" idx="6"/>
            <a:endCxn id="511" idx="2"/>
          </p:cNvCxnSpPr>
          <p:nvPr/>
        </p:nvCxnSpPr>
        <p:spPr>
          <a:xfrm flipV="1">
            <a:off x="4930021" y="3261495"/>
            <a:ext cx="744313" cy="323550"/>
          </a:xfrm>
          <a:prstGeom prst="straightConnector1">
            <a:avLst/>
          </a:prstGeom>
          <a:noFill/>
          <a:ln w="9525" cap="flat" cmpd="sng">
            <a:solidFill>
              <a:srgbClr val="595959"/>
            </a:solidFill>
            <a:prstDash val="solid"/>
            <a:round/>
            <a:headEnd type="none" w="med" len="med"/>
            <a:tailEnd type="triangle" w="med" len="med"/>
          </a:ln>
        </p:spPr>
      </p:cxnSp>
    </p:spTree>
    <p:extLst>
      <p:ext uri="{BB962C8B-B14F-4D97-AF65-F5344CB8AC3E}">
        <p14:creationId xmlns:p14="http://schemas.microsoft.com/office/powerpoint/2010/main" val="2175115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519" name="Google Shape;519;p25"/>
          <p:cNvSpPr/>
          <p:nvPr/>
        </p:nvSpPr>
        <p:spPr>
          <a:xfrm>
            <a:off x="2581954" y="1714161"/>
            <a:ext cx="593100" cy="611700"/>
          </a:xfrm>
          <a:prstGeom prst="ellipse">
            <a:avLst/>
          </a:prstGeom>
          <a:solidFill>
            <a:srgbClr val="C0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2" name="Google Shape;522;p25"/>
          <p:cNvSpPr/>
          <p:nvPr/>
        </p:nvSpPr>
        <p:spPr>
          <a:xfrm>
            <a:off x="3913180" y="1382219"/>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3" name="Google Shape;523;p25"/>
          <p:cNvSpPr/>
          <p:nvPr/>
        </p:nvSpPr>
        <p:spPr>
          <a:xfrm>
            <a:off x="3913180" y="2146417"/>
            <a:ext cx="593100" cy="611700"/>
          </a:xfrm>
          <a:prstGeom prst="ellipse">
            <a:avLst/>
          </a:prstGeom>
          <a:solidFill>
            <a:schemeClr val="tx2">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
        <p:nvSpPr>
          <p:cNvPr id="525" name="Google Shape;525;p25"/>
          <p:cNvSpPr/>
          <p:nvPr/>
        </p:nvSpPr>
        <p:spPr>
          <a:xfrm>
            <a:off x="5244406" y="1714161"/>
            <a:ext cx="593100" cy="611700"/>
          </a:xfrm>
          <a:prstGeom prst="ellipse">
            <a:avLst/>
          </a:prstGeom>
          <a:solidFill>
            <a:schemeClr val="accent6">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cxnSp>
        <p:nvCxnSpPr>
          <p:cNvPr id="563" name="Google Shape;563;p25"/>
          <p:cNvCxnSpPr>
            <a:stCxn id="519" idx="6"/>
            <a:endCxn id="522" idx="2"/>
          </p:cNvCxnSpPr>
          <p:nvPr/>
        </p:nvCxnSpPr>
        <p:spPr>
          <a:xfrm flipV="1">
            <a:off x="3175054" y="1688069"/>
            <a:ext cx="738126" cy="331942"/>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175054" y="2020011"/>
            <a:ext cx="738126" cy="432256"/>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a:cxnSpLocks/>
            <a:stCxn id="522" idx="6"/>
            <a:endCxn id="525" idx="2"/>
          </p:cNvCxnSpPr>
          <p:nvPr/>
        </p:nvCxnSpPr>
        <p:spPr>
          <a:xfrm>
            <a:off x="4506280" y="1688069"/>
            <a:ext cx="738126" cy="331942"/>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a:cxnSpLocks/>
            <a:stCxn id="523" idx="6"/>
            <a:endCxn id="525" idx="2"/>
          </p:cNvCxnSpPr>
          <p:nvPr/>
        </p:nvCxnSpPr>
        <p:spPr>
          <a:xfrm flipV="1">
            <a:off x="4506280" y="2020011"/>
            <a:ext cx="738126" cy="432256"/>
          </a:xfrm>
          <a:prstGeom prst="straightConnector1">
            <a:avLst/>
          </a:prstGeom>
          <a:noFill/>
          <a:ln w="9525" cap="flat" cmpd="sng">
            <a:solidFill>
              <a:srgbClr val="595959"/>
            </a:solidFill>
            <a:prstDash val="solid"/>
            <a:round/>
            <a:headEnd type="none" w="med" len="med"/>
            <a:tailEnd type="triangle" w="med" len="med"/>
          </a:ln>
        </p:spPr>
      </p:cxnSp>
      <p:cxnSp>
        <p:nvCxnSpPr>
          <p:cNvPr id="36" name="Google Shape;580;p25">
            <a:extLst>
              <a:ext uri="{FF2B5EF4-FFF2-40B4-BE49-F238E27FC236}">
                <a16:creationId xmlns:a16="http://schemas.microsoft.com/office/drawing/2014/main" id="{2DA553B0-B0B3-471E-882C-3D0A80526196}"/>
              </a:ext>
            </a:extLst>
          </p:cNvPr>
          <p:cNvCxnSpPr>
            <a:cxnSpLocks/>
            <a:stCxn id="525" idx="4"/>
            <a:endCxn id="18" idx="0"/>
          </p:cNvCxnSpPr>
          <p:nvPr/>
        </p:nvCxnSpPr>
        <p:spPr>
          <a:xfrm>
            <a:off x="5540956" y="2325861"/>
            <a:ext cx="0" cy="654760"/>
          </a:xfrm>
          <a:prstGeom prst="straightConnector1">
            <a:avLst/>
          </a:prstGeom>
          <a:ln>
            <a:headEnd type="none" w="med" len="med"/>
            <a:tailEnd type="triangle" w="med" len="med"/>
          </a:ln>
          <a:effectLst/>
        </p:spPr>
        <p:style>
          <a:lnRef idx="2">
            <a:schemeClr val="dk1"/>
          </a:lnRef>
          <a:fillRef idx="0">
            <a:schemeClr val="dk1"/>
          </a:fillRef>
          <a:effectRef idx="1">
            <a:schemeClr val="dk1"/>
          </a:effectRef>
          <a:fontRef idx="minor">
            <a:schemeClr val="tx1"/>
          </a:fontRef>
        </p:style>
      </p:cxnSp>
      <p:sp>
        <p:nvSpPr>
          <p:cNvPr id="18" name="流程图: 汇总连接 17">
            <a:extLst>
              <a:ext uri="{FF2B5EF4-FFF2-40B4-BE49-F238E27FC236}">
                <a16:creationId xmlns:a16="http://schemas.microsoft.com/office/drawing/2014/main" id="{2972C8E1-0D45-473F-918F-91A002FA73DB}"/>
              </a:ext>
            </a:extLst>
          </p:cNvPr>
          <p:cNvSpPr/>
          <p:nvPr/>
        </p:nvSpPr>
        <p:spPr>
          <a:xfrm>
            <a:off x="5329210" y="2980621"/>
            <a:ext cx="423492" cy="432256"/>
          </a:xfrm>
          <a:prstGeom prst="flowChartSummingJunction">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Google Shape;580;p25">
            <a:extLst>
              <a:ext uri="{FF2B5EF4-FFF2-40B4-BE49-F238E27FC236}">
                <a16:creationId xmlns:a16="http://schemas.microsoft.com/office/drawing/2014/main" id="{B3C3F71B-078F-4DE2-A42C-0ABAA315E765}"/>
              </a:ext>
            </a:extLst>
          </p:cNvPr>
          <p:cNvCxnSpPr>
            <a:cxnSpLocks/>
            <a:stCxn id="41" idx="6"/>
            <a:endCxn id="18" idx="2"/>
          </p:cNvCxnSpPr>
          <p:nvPr/>
        </p:nvCxnSpPr>
        <p:spPr>
          <a:xfrm>
            <a:off x="3175054" y="3196749"/>
            <a:ext cx="2154156" cy="0"/>
          </a:xfrm>
          <a:prstGeom prst="straightConnector1">
            <a:avLst/>
          </a:prstGeom>
          <a:ln>
            <a:headEnd type="none" w="med" len="med"/>
            <a:tailEnd type="triangle" w="med" len="med"/>
          </a:ln>
          <a:effectLst/>
        </p:spPr>
        <p:style>
          <a:lnRef idx="2">
            <a:schemeClr val="dk1"/>
          </a:lnRef>
          <a:fillRef idx="0">
            <a:schemeClr val="dk1"/>
          </a:fillRef>
          <a:effectRef idx="1">
            <a:schemeClr val="dk1"/>
          </a:effectRef>
          <a:fontRef idx="minor">
            <a:schemeClr val="tx1"/>
          </a:fontRef>
        </p:style>
      </p:cxnSp>
      <p:sp>
        <p:nvSpPr>
          <p:cNvPr id="41" name="Google Shape;520;p25">
            <a:extLst>
              <a:ext uri="{FF2B5EF4-FFF2-40B4-BE49-F238E27FC236}">
                <a16:creationId xmlns:a16="http://schemas.microsoft.com/office/drawing/2014/main" id="{C6E12A87-5483-4AB4-97E3-205CA949E7CA}"/>
              </a:ext>
            </a:extLst>
          </p:cNvPr>
          <p:cNvSpPr/>
          <p:nvPr/>
        </p:nvSpPr>
        <p:spPr>
          <a:xfrm>
            <a:off x="2581954" y="2890899"/>
            <a:ext cx="593100" cy="611700"/>
          </a:xfrm>
          <a:prstGeom prst="ellipse">
            <a:avLst/>
          </a:prstGeom>
          <a:solidFill>
            <a:schemeClr val="accent4">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cxnSp>
        <p:nvCxnSpPr>
          <p:cNvPr id="44" name="Google Shape;580;p25">
            <a:extLst>
              <a:ext uri="{FF2B5EF4-FFF2-40B4-BE49-F238E27FC236}">
                <a16:creationId xmlns:a16="http://schemas.microsoft.com/office/drawing/2014/main" id="{1A02FECF-5ED3-4F95-B681-04B4702364A9}"/>
              </a:ext>
            </a:extLst>
          </p:cNvPr>
          <p:cNvCxnSpPr>
            <a:cxnSpLocks/>
            <a:stCxn id="18" idx="6"/>
            <a:endCxn id="47" idx="2"/>
          </p:cNvCxnSpPr>
          <p:nvPr/>
        </p:nvCxnSpPr>
        <p:spPr>
          <a:xfrm>
            <a:off x="5752702" y="3196749"/>
            <a:ext cx="524783" cy="0"/>
          </a:xfrm>
          <a:prstGeom prst="straightConnector1">
            <a:avLst/>
          </a:prstGeom>
          <a:ln>
            <a:headEnd type="none" w="med" len="med"/>
            <a:tailEnd type="triangle" w="med" len="med"/>
          </a:ln>
          <a:effectLst/>
        </p:spPr>
        <p:style>
          <a:lnRef idx="2">
            <a:schemeClr val="dk1"/>
          </a:lnRef>
          <a:fillRef idx="0">
            <a:schemeClr val="dk1"/>
          </a:fillRef>
          <a:effectRef idx="1">
            <a:schemeClr val="dk1"/>
          </a:effectRef>
          <a:fontRef idx="minor">
            <a:schemeClr val="tx1"/>
          </a:fontRef>
        </p:style>
      </p:cxnSp>
      <p:sp>
        <p:nvSpPr>
          <p:cNvPr id="47" name="Google Shape;525;p25">
            <a:extLst>
              <a:ext uri="{FF2B5EF4-FFF2-40B4-BE49-F238E27FC236}">
                <a16:creationId xmlns:a16="http://schemas.microsoft.com/office/drawing/2014/main" id="{ADF9385A-A3E2-4826-9CD0-498EA18E94C9}"/>
              </a:ext>
            </a:extLst>
          </p:cNvPr>
          <p:cNvSpPr/>
          <p:nvPr/>
        </p:nvSpPr>
        <p:spPr>
          <a:xfrm>
            <a:off x="6277485" y="2890899"/>
            <a:ext cx="593100" cy="611700"/>
          </a:xfrm>
          <a:prstGeom prst="ellipse">
            <a:avLst/>
          </a:prstGeom>
          <a:solidFill>
            <a:srgbClr val="92D05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Tree>
    <p:extLst>
      <p:ext uri="{BB962C8B-B14F-4D97-AF65-F5344CB8AC3E}">
        <p14:creationId xmlns:p14="http://schemas.microsoft.com/office/powerpoint/2010/main" val="3348319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cxnSp>
        <p:nvCxnSpPr>
          <p:cNvPr id="40" name="Google Shape;580;p25">
            <a:extLst>
              <a:ext uri="{FF2B5EF4-FFF2-40B4-BE49-F238E27FC236}">
                <a16:creationId xmlns:a16="http://schemas.microsoft.com/office/drawing/2014/main" id="{B3C3F71B-078F-4DE2-A42C-0ABAA315E765}"/>
              </a:ext>
            </a:extLst>
          </p:cNvPr>
          <p:cNvCxnSpPr>
            <a:cxnSpLocks/>
            <a:stCxn id="41" idx="6"/>
            <a:endCxn id="47" idx="2"/>
          </p:cNvCxnSpPr>
          <p:nvPr/>
        </p:nvCxnSpPr>
        <p:spPr>
          <a:xfrm>
            <a:off x="3989993" y="2549088"/>
            <a:ext cx="1124250" cy="0"/>
          </a:xfrm>
          <a:prstGeom prst="straightConnector1">
            <a:avLst/>
          </a:prstGeom>
          <a:ln>
            <a:headEnd type="none" w="med" len="med"/>
            <a:tailEnd type="triangle" w="med" len="med"/>
          </a:ln>
        </p:spPr>
        <p:style>
          <a:lnRef idx="1">
            <a:schemeClr val="dk1"/>
          </a:lnRef>
          <a:fillRef idx="0">
            <a:schemeClr val="dk1"/>
          </a:fillRef>
          <a:effectRef idx="0">
            <a:schemeClr val="dk1"/>
          </a:effectRef>
          <a:fontRef idx="minor">
            <a:schemeClr val="tx1"/>
          </a:fontRef>
        </p:style>
      </p:cxnSp>
      <p:sp>
        <p:nvSpPr>
          <p:cNvPr id="41" name="Google Shape;520;p25">
            <a:extLst>
              <a:ext uri="{FF2B5EF4-FFF2-40B4-BE49-F238E27FC236}">
                <a16:creationId xmlns:a16="http://schemas.microsoft.com/office/drawing/2014/main" id="{C6E12A87-5483-4AB4-97E3-205CA949E7CA}"/>
              </a:ext>
            </a:extLst>
          </p:cNvPr>
          <p:cNvSpPr/>
          <p:nvPr/>
        </p:nvSpPr>
        <p:spPr>
          <a:xfrm>
            <a:off x="3396893" y="2243238"/>
            <a:ext cx="593100" cy="611700"/>
          </a:xfrm>
          <a:prstGeom prst="ellipse">
            <a:avLst/>
          </a:prstGeom>
          <a:solidFill>
            <a:schemeClr val="accent4">
              <a:lumMod val="75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47" name="Google Shape;525;p25">
            <a:extLst>
              <a:ext uri="{FF2B5EF4-FFF2-40B4-BE49-F238E27FC236}">
                <a16:creationId xmlns:a16="http://schemas.microsoft.com/office/drawing/2014/main" id="{ADF9385A-A3E2-4826-9CD0-498EA18E94C9}"/>
              </a:ext>
            </a:extLst>
          </p:cNvPr>
          <p:cNvSpPr/>
          <p:nvPr/>
        </p:nvSpPr>
        <p:spPr>
          <a:xfrm>
            <a:off x="5114243" y="2243238"/>
            <a:ext cx="593100" cy="611700"/>
          </a:xfrm>
          <a:prstGeom prst="ellipse">
            <a:avLst/>
          </a:prstGeom>
          <a:solidFill>
            <a:srgbClr val="92D05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 </a:t>
            </a:r>
            <a:endParaRPr lang="en-US" sz="1600" dirty="0">
              <a:solidFill>
                <a:srgbClr val="000000"/>
              </a:solidFill>
            </a:endParaRPr>
          </a:p>
        </p:txBody>
      </p:sp>
    </p:spTree>
    <p:extLst>
      <p:ext uri="{BB962C8B-B14F-4D97-AF65-F5344CB8AC3E}">
        <p14:creationId xmlns:p14="http://schemas.microsoft.com/office/powerpoint/2010/main" val="3393187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[4]</a:t>
            </a:r>
            <a:endParaRPr lang="en-US" sz="1600" dirty="0">
              <a:solidFill>
                <a:srgbClr val="000000"/>
              </a:solidFill>
            </a:endParaRPr>
          </a:p>
        </p:txBody>
      </p:sp>
      <p:cxnSp>
        <p:nvCxnSpPr>
          <p:cNvPr id="504" name="Google Shape;504;p25"/>
          <p:cNvCxnSpPr>
            <a:stCxn id="503" idx="6"/>
            <a:endCxn id="505"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506" name="Google Shape;506;p25"/>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latin typeface="Consolas"/>
                <a:ea typeface="Consolas"/>
                <a:cs typeface="Consolas"/>
                <a:sym typeface="Consolas"/>
              </a:rPr>
              <a:t>X</a:t>
            </a:r>
            <a:endParaRPr sz="1200" b="1" dirty="0">
              <a:latin typeface="Consolas"/>
              <a:ea typeface="Consolas"/>
              <a:cs typeface="Consolas"/>
              <a:sym typeface="Consolas"/>
            </a:endParaRPr>
          </a:p>
        </p:txBody>
      </p:sp>
      <p:cxnSp>
        <p:nvCxnSpPr>
          <p:cNvPr id="510" name="Google Shape;510;p25"/>
          <p:cNvCxnSpPr>
            <a:stCxn id="511" idx="6"/>
            <a:endCxn id="503"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512" name="Google Shape;512;p25"/>
          <p:cNvCxnSpPr>
            <a:stCxn id="513" idx="6"/>
            <a:endCxn id="503"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514" name="Google Shape;514;p25"/>
          <p:cNvCxnSpPr>
            <a:stCxn id="515" idx="6"/>
            <a:endCxn id="503"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25"/>
          <p:cNvCxnSpPr>
            <a:cxnSpLocks/>
            <a:stCxn id="517" idx="6"/>
            <a:endCxn id="518"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505" name="Google Shape;505;p25"/>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dirty="0">
                <a:latin typeface="Consolas"/>
                <a:ea typeface="Consolas"/>
                <a:cs typeface="Consolas"/>
                <a:sym typeface="Consolas"/>
              </a:rPr>
              <a:t>Ŷ</a:t>
            </a:r>
            <a:endParaRPr sz="1200" b="1" dirty="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200" baseline="-250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[1]</a:t>
            </a:r>
            <a:r>
              <a:rPr lang="en-US" sz="1100" baseline="-25000" dirty="0">
                <a:solidFill>
                  <a:srgbClr val="000000"/>
                </a:solidFill>
              </a:rPr>
              <a:t>n</a:t>
            </a:r>
            <a:endParaRPr lang="en-US" sz="1100" dirty="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[2]</a:t>
            </a:r>
            <a:r>
              <a:rPr lang="en-US" sz="1100" baseline="-25000" dirty="0">
                <a:solidFill>
                  <a:srgbClr val="000000"/>
                </a:solidFill>
              </a:rPr>
              <a:t>1</a:t>
            </a:r>
            <a:endParaRPr lang="en-US" sz="1200" baseline="-25000" dirty="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[2]</a:t>
            </a:r>
            <a:r>
              <a:rPr lang="en-US" sz="1100" baseline="-25000" dirty="0">
                <a:solidFill>
                  <a:srgbClr val="000000"/>
                </a:solidFill>
              </a:rPr>
              <a:t>2</a:t>
            </a:r>
            <a:endParaRPr lang="en-US" sz="1600" dirty="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[2]</a:t>
            </a:r>
            <a:r>
              <a:rPr lang="en-US" sz="1100" baseline="-25000" dirty="0">
                <a:solidFill>
                  <a:srgbClr val="000000"/>
                </a:solidFill>
              </a:rPr>
              <a:t>3</a:t>
            </a:r>
            <a:endParaRPr lang="en-US" sz="1600" dirty="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[2]</a:t>
            </a:r>
            <a:r>
              <a:rPr lang="en-US" sz="1100" baseline="-25000" dirty="0">
                <a:solidFill>
                  <a:srgbClr val="000000"/>
                </a:solidFill>
              </a:rPr>
              <a:t>n</a:t>
            </a:r>
            <a:endParaRPr lang="en-US" sz="1600" dirty="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[3]</a:t>
            </a:r>
            <a:r>
              <a:rPr lang="en-US" sz="1100" baseline="-25000" dirty="0">
                <a:solidFill>
                  <a:srgbClr val="000000"/>
                </a:solidFill>
              </a:rPr>
              <a:t>1</a:t>
            </a:r>
            <a:endParaRPr lang="en-US" sz="1200" baseline="-25000" dirty="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[3]</a:t>
            </a:r>
            <a:r>
              <a:rPr lang="en-US" sz="1100" baseline="-25000" dirty="0">
                <a:solidFill>
                  <a:srgbClr val="000000"/>
                </a:solidFill>
              </a:rPr>
              <a:t>2</a:t>
            </a:r>
            <a:endParaRPr lang="en-US" sz="1600" dirty="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[3]</a:t>
            </a:r>
            <a:r>
              <a:rPr lang="en-US" sz="1100" baseline="-25000" dirty="0">
                <a:solidFill>
                  <a:srgbClr val="000000"/>
                </a:solidFill>
              </a:rPr>
              <a:t>3</a:t>
            </a:r>
            <a:endParaRPr lang="en-US" sz="1600" dirty="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sz="1100" dirty="0">
                <a:solidFill>
                  <a:srgbClr val="000000"/>
                </a:solidFill>
              </a:rPr>
              <a:t>a</a:t>
            </a:r>
            <a:r>
              <a:rPr lang="en-US" sz="1100" baseline="30000" dirty="0">
                <a:solidFill>
                  <a:srgbClr val="000000"/>
                </a:solidFill>
              </a:rPr>
              <a:t>[3]</a:t>
            </a:r>
            <a:r>
              <a:rPr lang="en-US" sz="1100" baseline="-25000" dirty="0">
                <a:solidFill>
                  <a:srgbClr val="000000"/>
                </a:solidFill>
              </a:rPr>
              <a:t>n</a:t>
            </a:r>
            <a:endParaRPr lang="en-US" sz="1600" dirty="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527" name="Google Shape;527;p25"/>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 name="Google Shape;531;p25"/>
          <p:cNvCxnSpPr>
            <a:endCxn id="517"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532" name="Google Shape;532;p25"/>
          <p:cNvCxnSpPr>
            <a:stCxn id="500" idx="5"/>
            <a:endCxn id="519" idx="2"/>
          </p:cNvCxnSpPr>
          <p:nvPr/>
        </p:nvCxnSpPr>
        <p:spPr>
          <a:xfrm>
            <a:off x="1492026" y="1765827"/>
            <a:ext cx="1501500" cy="24450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25"/>
          <p:cNvCxnSpPr>
            <a:stCxn id="500" idx="5"/>
            <a:endCxn id="520"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25"/>
          <p:cNvCxnSpPr>
            <a:stCxn id="500" idx="5"/>
            <a:endCxn id="521"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535" name="Google Shape;535;p25"/>
          <p:cNvCxnSpPr>
            <a:stCxn id="501" idx="5"/>
            <a:endCxn id="517"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536" name="Google Shape;536;p25"/>
          <p:cNvCxnSpPr>
            <a:stCxn id="501" idx="5"/>
            <a:endCxn id="520"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537" name="Google Shape;537;p25"/>
          <p:cNvCxnSpPr>
            <a:stCxn id="501" idx="6"/>
            <a:endCxn id="519" idx="2"/>
          </p:cNvCxnSpPr>
          <p:nvPr/>
        </p:nvCxnSpPr>
        <p:spPr>
          <a:xfrm>
            <a:off x="1503668" y="2009131"/>
            <a:ext cx="1490100" cy="1200"/>
          </a:xfrm>
          <a:prstGeom prst="straightConnector1">
            <a:avLst/>
          </a:prstGeom>
          <a:noFill/>
          <a:ln w="9525" cap="flat" cmpd="sng">
            <a:solidFill>
              <a:srgbClr val="595959"/>
            </a:solidFill>
            <a:prstDash val="solid"/>
            <a:round/>
            <a:headEnd type="none" w="med" len="med"/>
            <a:tailEnd type="triangle" w="med" len="med"/>
          </a:ln>
        </p:spPr>
      </p:cxnSp>
      <p:cxnSp>
        <p:nvCxnSpPr>
          <p:cNvPr id="538" name="Google Shape;538;p25"/>
          <p:cNvCxnSpPr>
            <a:stCxn id="501" idx="6"/>
            <a:endCxn id="521"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539" name="Google Shape;539;p25"/>
          <p:cNvCxnSpPr>
            <a:stCxn id="502" idx="4"/>
            <a:endCxn id="517"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540" name="Google Shape;540;p25"/>
          <p:cNvCxnSpPr>
            <a:stCxn id="502" idx="6"/>
            <a:endCxn id="519" idx="2"/>
          </p:cNvCxnSpPr>
          <p:nvPr/>
        </p:nvCxnSpPr>
        <p:spPr>
          <a:xfrm rot="10800000" flipH="1">
            <a:off x="1503668" y="2010218"/>
            <a:ext cx="1490100" cy="266400"/>
          </a:xfrm>
          <a:prstGeom prst="straightConnector1">
            <a:avLst/>
          </a:prstGeom>
          <a:noFill/>
          <a:ln w="9525" cap="flat" cmpd="sng">
            <a:solidFill>
              <a:srgbClr val="595959"/>
            </a:solidFill>
            <a:prstDash val="solid"/>
            <a:round/>
            <a:headEnd type="none" w="med" len="med"/>
            <a:tailEnd type="triangle" w="med" len="med"/>
          </a:ln>
        </p:spPr>
      </p:cxnSp>
      <p:cxnSp>
        <p:nvCxnSpPr>
          <p:cNvPr id="541" name="Google Shape;541;p25"/>
          <p:cNvCxnSpPr>
            <a:stCxn id="502" idx="6"/>
            <a:endCxn id="520"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542" name="Google Shape;542;p25"/>
          <p:cNvCxnSpPr>
            <a:stCxn id="502" idx="5"/>
            <a:endCxn id="521"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543" name="Google Shape;543;p25"/>
          <p:cNvCxnSpPr>
            <a:stCxn id="527" idx="4"/>
            <a:endCxn id="517"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544" name="Google Shape;544;p25"/>
          <p:cNvCxnSpPr>
            <a:stCxn id="527" idx="5"/>
            <a:endCxn id="519" idx="2"/>
          </p:cNvCxnSpPr>
          <p:nvPr/>
        </p:nvCxnSpPr>
        <p:spPr>
          <a:xfrm rot="10800000" flipH="1">
            <a:off x="1492026" y="2010302"/>
            <a:ext cx="1501500" cy="558000"/>
          </a:xfrm>
          <a:prstGeom prst="straightConnector1">
            <a:avLst/>
          </a:prstGeom>
          <a:noFill/>
          <a:ln w="9525" cap="flat" cmpd="sng">
            <a:solidFill>
              <a:srgbClr val="595959"/>
            </a:solidFill>
            <a:prstDash val="solid"/>
            <a:round/>
            <a:headEnd type="none" w="med" len="med"/>
            <a:tailEnd type="triangle" w="med" len="med"/>
          </a:ln>
        </p:spPr>
      </p:cxnSp>
      <p:cxnSp>
        <p:nvCxnSpPr>
          <p:cNvPr id="545" name="Google Shape;545;p25"/>
          <p:cNvCxnSpPr>
            <a:stCxn id="527" idx="6"/>
            <a:endCxn id="520"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546" name="Google Shape;546;p25"/>
          <p:cNvCxnSpPr>
            <a:stCxn id="527" idx="5"/>
            <a:endCxn id="521"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547" name="Google Shape;547;p25"/>
          <p:cNvCxnSpPr>
            <a:stCxn id="528" idx="5"/>
            <a:endCxn id="517"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548" name="Google Shape;548;p25"/>
          <p:cNvCxnSpPr>
            <a:stCxn id="528" idx="6"/>
            <a:endCxn id="519" idx="2"/>
          </p:cNvCxnSpPr>
          <p:nvPr/>
        </p:nvCxnSpPr>
        <p:spPr>
          <a:xfrm rot="10800000" flipH="1">
            <a:off x="1503668" y="2010306"/>
            <a:ext cx="1490100" cy="801300"/>
          </a:xfrm>
          <a:prstGeom prst="straightConnector1">
            <a:avLst/>
          </a:prstGeom>
          <a:noFill/>
          <a:ln w="9525" cap="flat" cmpd="sng">
            <a:solidFill>
              <a:srgbClr val="595959"/>
            </a:solidFill>
            <a:prstDash val="solid"/>
            <a:round/>
            <a:headEnd type="none" w="med" len="med"/>
            <a:tailEnd type="triangle" w="med" len="med"/>
          </a:ln>
        </p:spPr>
      </p:cxnSp>
      <p:cxnSp>
        <p:nvCxnSpPr>
          <p:cNvPr id="549" name="Google Shape;549;p25"/>
          <p:cNvCxnSpPr>
            <a:stCxn id="528" idx="5"/>
            <a:endCxn id="520"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550" name="Google Shape;550;p25"/>
          <p:cNvCxnSpPr>
            <a:stCxn id="528" idx="5"/>
            <a:endCxn id="521"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551" name="Google Shape;551;p25"/>
          <p:cNvCxnSpPr>
            <a:stCxn id="529" idx="0"/>
            <a:endCxn id="520"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552" name="Google Shape;552;p25"/>
          <p:cNvCxnSpPr>
            <a:stCxn id="529" idx="5"/>
            <a:endCxn id="519" idx="2"/>
          </p:cNvCxnSpPr>
          <p:nvPr/>
        </p:nvCxnSpPr>
        <p:spPr>
          <a:xfrm rot="10800000" flipH="1">
            <a:off x="1492026" y="2010376"/>
            <a:ext cx="1501500" cy="109290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25"/>
          <p:cNvCxnSpPr>
            <a:stCxn id="529" idx="6"/>
            <a:endCxn id="520"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25"/>
          <p:cNvCxnSpPr>
            <a:stCxn id="529" idx="5"/>
            <a:endCxn id="521"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555" name="Google Shape;555;p25"/>
          <p:cNvCxnSpPr>
            <a:stCxn id="530" idx="5"/>
            <a:endCxn id="517"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556" name="Google Shape;556;p25"/>
          <p:cNvCxnSpPr>
            <a:stCxn id="530" idx="5"/>
            <a:endCxn id="519" idx="2"/>
          </p:cNvCxnSpPr>
          <p:nvPr/>
        </p:nvCxnSpPr>
        <p:spPr>
          <a:xfrm rot="10800000" flipH="1">
            <a:off x="1492026" y="2010376"/>
            <a:ext cx="1501500" cy="1294800"/>
          </a:xfrm>
          <a:prstGeom prst="straightConnector1">
            <a:avLst/>
          </a:prstGeom>
          <a:noFill/>
          <a:ln w="9525" cap="flat" cmpd="sng">
            <a:solidFill>
              <a:srgbClr val="595959"/>
            </a:solidFill>
            <a:prstDash val="solid"/>
            <a:round/>
            <a:headEnd type="none" w="med" len="med"/>
            <a:tailEnd type="triangle" w="med" len="med"/>
          </a:ln>
        </p:spPr>
      </p:cxnSp>
      <p:cxnSp>
        <p:nvCxnSpPr>
          <p:cNvPr id="557" name="Google Shape;557;p25"/>
          <p:cNvCxnSpPr>
            <a:stCxn id="530" idx="5"/>
            <a:endCxn id="520"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558" name="Google Shape;558;p25"/>
          <p:cNvCxnSpPr>
            <a:stCxn id="530" idx="5"/>
            <a:endCxn id="521"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559" name="Google Shape;559;p25"/>
          <p:cNvCxnSpPr>
            <a:stCxn id="517" idx="6"/>
            <a:endCxn id="522"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60" name="Google Shape;560;p25"/>
          <p:cNvCxnSpPr>
            <a:stCxn id="517" idx="6"/>
            <a:endCxn id="523"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61" name="Google Shape;561;p25"/>
          <p:cNvCxnSpPr>
            <a:stCxn id="517" idx="6"/>
            <a:endCxn id="524"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62" name="Google Shape;562;p25"/>
          <p:cNvCxnSpPr>
            <a:cxnSpLocks/>
            <a:stCxn id="519" idx="6"/>
            <a:endCxn id="518" idx="2"/>
          </p:cNvCxnSpPr>
          <p:nvPr/>
        </p:nvCxnSpPr>
        <p:spPr>
          <a:xfrm rot="10800000" flipH="1">
            <a:off x="3586721" y="1236001"/>
            <a:ext cx="756300" cy="774300"/>
          </a:xfrm>
          <a:prstGeom prst="straightConnector1">
            <a:avLst/>
          </a:prstGeom>
          <a:noFill/>
          <a:ln w="9525" cap="flat" cmpd="sng">
            <a:solidFill>
              <a:srgbClr val="595959"/>
            </a:solidFill>
            <a:prstDash val="solid"/>
            <a:round/>
            <a:headEnd type="none" w="med" len="med"/>
            <a:tailEnd type="triangle" w="med" len="med"/>
          </a:ln>
        </p:spPr>
      </p:cxnSp>
      <p:cxnSp>
        <p:nvCxnSpPr>
          <p:cNvPr id="563" name="Google Shape;563;p25"/>
          <p:cNvCxnSpPr>
            <a:stCxn id="519" idx="6"/>
            <a:endCxn id="522" idx="2"/>
          </p:cNvCxnSpPr>
          <p:nvPr/>
        </p:nvCxnSpPr>
        <p:spPr>
          <a:xfrm>
            <a:off x="3586721" y="2010301"/>
            <a:ext cx="756300" cy="37200"/>
          </a:xfrm>
          <a:prstGeom prst="straightConnector1">
            <a:avLst/>
          </a:prstGeom>
          <a:noFill/>
          <a:ln w="9525" cap="flat" cmpd="sng">
            <a:solidFill>
              <a:srgbClr val="595959"/>
            </a:solidFill>
            <a:prstDash val="solid"/>
            <a:round/>
            <a:headEnd type="none" w="med" len="med"/>
            <a:tailEnd type="triangle" w="med" len="med"/>
          </a:ln>
        </p:spPr>
      </p:cxnSp>
      <p:cxnSp>
        <p:nvCxnSpPr>
          <p:cNvPr id="564" name="Google Shape;564;p25"/>
          <p:cNvCxnSpPr>
            <a:stCxn id="519" idx="6"/>
            <a:endCxn id="523" idx="2"/>
          </p:cNvCxnSpPr>
          <p:nvPr/>
        </p:nvCxnSpPr>
        <p:spPr>
          <a:xfrm>
            <a:off x="3586721" y="2010301"/>
            <a:ext cx="756300" cy="801300"/>
          </a:xfrm>
          <a:prstGeom prst="straightConnector1">
            <a:avLst/>
          </a:prstGeom>
          <a:noFill/>
          <a:ln w="9525" cap="flat" cmpd="sng">
            <a:solidFill>
              <a:srgbClr val="595959"/>
            </a:solidFill>
            <a:prstDash val="solid"/>
            <a:round/>
            <a:headEnd type="none" w="med" len="med"/>
            <a:tailEnd type="triangle" w="med" len="med"/>
          </a:ln>
        </p:spPr>
      </p:cxnSp>
      <p:cxnSp>
        <p:nvCxnSpPr>
          <p:cNvPr id="565" name="Google Shape;565;p25"/>
          <p:cNvCxnSpPr>
            <a:stCxn id="519" idx="6"/>
            <a:endCxn id="524" idx="2"/>
          </p:cNvCxnSpPr>
          <p:nvPr/>
        </p:nvCxnSpPr>
        <p:spPr>
          <a:xfrm>
            <a:off x="3586721" y="2010301"/>
            <a:ext cx="756300" cy="2009700"/>
          </a:xfrm>
          <a:prstGeom prst="straightConnector1">
            <a:avLst/>
          </a:prstGeom>
          <a:noFill/>
          <a:ln w="9525" cap="flat" cmpd="sng">
            <a:solidFill>
              <a:srgbClr val="595959"/>
            </a:solidFill>
            <a:prstDash val="solid"/>
            <a:round/>
            <a:headEnd type="none" w="med" len="med"/>
            <a:tailEnd type="triangle" w="med" len="med"/>
          </a:ln>
        </p:spPr>
      </p:cxnSp>
      <p:cxnSp>
        <p:nvCxnSpPr>
          <p:cNvPr id="566" name="Google Shape;566;p25"/>
          <p:cNvCxnSpPr>
            <a:cxnSpLocks/>
            <a:stCxn id="520" idx="6"/>
            <a:endCxn id="518"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67" name="Google Shape;567;p25"/>
          <p:cNvCxnSpPr>
            <a:stCxn id="520" idx="6"/>
            <a:endCxn id="522"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68" name="Google Shape;568;p25"/>
          <p:cNvCxnSpPr>
            <a:stCxn id="520" idx="6"/>
            <a:endCxn id="523"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69" name="Google Shape;569;p25"/>
          <p:cNvCxnSpPr>
            <a:stCxn id="520" idx="6"/>
            <a:endCxn id="524"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70" name="Google Shape;570;p25"/>
          <p:cNvCxnSpPr>
            <a:cxnSpLocks/>
            <a:endCxn id="518"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71" name="Google Shape;571;p25"/>
          <p:cNvCxnSpPr>
            <a:stCxn id="521" idx="6"/>
            <a:endCxn id="522"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72" name="Google Shape;572;p25"/>
          <p:cNvCxnSpPr>
            <a:stCxn id="521" idx="6"/>
            <a:endCxn id="523"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25"/>
          <p:cNvCxnSpPr>
            <a:stCxn id="521" idx="6"/>
            <a:endCxn id="524"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25"/>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75" name="Google Shape;575;p25"/>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6" name="Google Shape;576;p25"/>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577" name="Google Shape;577;p25"/>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578" name="Google Shape;578;p25"/>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579" name="Google Shape;579;p25"/>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580" name="Google Shape;580;p25"/>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581" name="Google Shape;581;p25"/>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2" name="Google Shape;582;p25"/>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583" name="Google Shape;583;p25"/>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584" name="Google Shape;584;p25"/>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585" name="Google Shape;585;p25"/>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586" name="Google Shape;586;p25"/>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587" name="Google Shape;587;p25"/>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588" name="Google Shape;588;p25"/>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589" name="Google Shape;589;p25"/>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590" name="Google Shape;590;p25"/>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25"/>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594" name="Google Shape;594;p25"/>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extLst>
      <p:ext uri="{BB962C8B-B14F-4D97-AF65-F5344CB8AC3E}">
        <p14:creationId xmlns:p14="http://schemas.microsoft.com/office/powerpoint/2010/main" val="17765747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X = A</a:t>
            </a:r>
            <a:r>
              <a:rPr lang="en" baseline="30000">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1424168" y="197493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1424168" y="2242418"/>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w="19050" cap="flat" cmpd="sng">
            <a:solidFill>
              <a:srgbClr val="F4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F4CCCC"/>
                </a:solidFill>
              </a:rPr>
              <a:t>a</a:t>
            </a:r>
            <a:r>
              <a:rPr lang="en" sz="1100" baseline="300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rot="10800000" flipH="1">
            <a:off x="7814622" y="2398276"/>
            <a:ext cx="435900" cy="13500"/>
          </a:xfrm>
          <a:prstGeom prst="straightConnector1">
            <a:avLst/>
          </a:prstGeom>
          <a:noFill/>
          <a:ln w="19050" cap="flat" cmpd="sng">
            <a:solidFill>
              <a:srgbClr val="FFFFFF"/>
            </a:solidFill>
            <a:prstDash val="solid"/>
            <a:round/>
            <a:headEnd type="none" w="med" len="med"/>
            <a:tailEnd type="triangle" w="med" len="med"/>
          </a:ln>
        </p:spPr>
      </p:cxnSp>
      <p:sp>
        <p:nvSpPr>
          <p:cNvPr id="609" name="Google Shape;609;p26"/>
          <p:cNvSpPr txBox="1"/>
          <p:nvPr/>
        </p:nvSpPr>
        <p:spPr>
          <a:xfrm>
            <a:off x="28400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name="adj" fmla="val 8333"/>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txBox="1"/>
          <p:nvPr/>
        </p:nvSpPr>
        <p:spPr>
          <a:xfrm>
            <a:off x="441325" y="22932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FFFFFF"/>
                </a:solidFill>
                <a:latin typeface="Consolas"/>
                <a:ea typeface="Consolas"/>
                <a:cs typeface="Consolas"/>
                <a:sym typeface="Consolas"/>
              </a:rPr>
              <a:t>X</a:t>
            </a:r>
            <a:endParaRPr sz="1200" b="1">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rot="10800000" flipH="1">
            <a:off x="6280008" y="2411784"/>
            <a:ext cx="995700" cy="1590600"/>
          </a:xfrm>
          <a:prstGeom prst="straightConnector1">
            <a:avLst/>
          </a:prstGeom>
          <a:noFill/>
          <a:ln w="9525" cap="flat" cmpd="sng">
            <a:solidFill>
              <a:srgbClr val="FFFFFF"/>
            </a:solidFill>
            <a:prstDash val="solid"/>
            <a:round/>
            <a:headEnd type="none" w="med" len="med"/>
            <a:tailEnd type="triangle" w="med" len="med"/>
          </a:ln>
        </p:spPr>
      </p:cxnSp>
      <p:cxnSp>
        <p:nvCxnSpPr>
          <p:cNvPr id="615" name="Google Shape;615;p26"/>
          <p:cNvCxnSpPr>
            <a:stCxn id="616" idx="6"/>
            <a:endCxn id="606" idx="2"/>
          </p:cNvCxnSpPr>
          <p:nvPr/>
        </p:nvCxnSpPr>
        <p:spPr>
          <a:xfrm>
            <a:off x="6280008" y="2010363"/>
            <a:ext cx="995700" cy="401400"/>
          </a:xfrm>
          <a:prstGeom prst="straightConnector1">
            <a:avLst/>
          </a:prstGeom>
          <a:noFill/>
          <a:ln w="9525" cap="flat" cmpd="sng">
            <a:solidFill>
              <a:srgbClr val="FFFFFF"/>
            </a:solidFill>
            <a:prstDash val="solid"/>
            <a:round/>
            <a:headEnd type="none" w="med" len="med"/>
            <a:tailEnd type="triangle" w="med" len="med"/>
          </a:ln>
        </p:spPr>
      </p:cxnSp>
      <p:cxnSp>
        <p:nvCxnSpPr>
          <p:cNvPr id="617" name="Google Shape;617;p26"/>
          <p:cNvCxnSpPr>
            <a:stCxn id="618" idx="6"/>
            <a:endCxn id="606" idx="2"/>
          </p:cNvCxnSpPr>
          <p:nvPr/>
        </p:nvCxnSpPr>
        <p:spPr>
          <a:xfrm>
            <a:off x="6280008" y="1236091"/>
            <a:ext cx="995700" cy="1175700"/>
          </a:xfrm>
          <a:prstGeom prst="straightConnector1">
            <a:avLst/>
          </a:prstGeom>
          <a:noFill/>
          <a:ln w="9525" cap="flat" cmpd="sng">
            <a:solidFill>
              <a:srgbClr val="FFFFFF"/>
            </a:solidFill>
            <a:prstDash val="solid"/>
            <a:round/>
            <a:headEnd type="none" w="med" len="med"/>
            <a:tailEnd type="triangle" w="med" len="med"/>
          </a:ln>
        </p:spPr>
      </p:cxnSp>
      <p:cxnSp>
        <p:nvCxnSpPr>
          <p:cNvPr id="619" name="Google Shape;619;p26"/>
          <p:cNvCxnSpPr>
            <a:stCxn id="620" idx="6"/>
            <a:endCxn id="621" idx="2"/>
          </p:cNvCxnSpPr>
          <p:nvPr/>
        </p:nvCxnSpPr>
        <p:spPr>
          <a:xfrm>
            <a:off x="3592908" y="1236091"/>
            <a:ext cx="750300" cy="0"/>
          </a:xfrm>
          <a:prstGeom prst="straightConnector1">
            <a:avLst/>
          </a:prstGeom>
          <a:noFill/>
          <a:ln w="9525" cap="flat" cmpd="sng">
            <a:solidFill>
              <a:schemeClr val="lt2"/>
            </a:solidFill>
            <a:prstDash val="solid"/>
            <a:round/>
            <a:headEnd type="none" w="med" len="med"/>
            <a:tailEnd type="triangle" w="med" len="med"/>
          </a:ln>
        </p:spPr>
      </p:cxnSp>
      <p:sp>
        <p:nvSpPr>
          <p:cNvPr id="608" name="Google Shape;608;p26"/>
          <p:cNvSpPr txBox="1"/>
          <p:nvPr/>
        </p:nvSpPr>
        <p:spPr>
          <a:xfrm>
            <a:off x="8250575" y="2210175"/>
            <a:ext cx="4521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solidFill>
                  <a:srgbClr val="FFFFFF"/>
                </a:solidFill>
                <a:latin typeface="Consolas"/>
                <a:ea typeface="Consolas"/>
                <a:cs typeface="Consolas"/>
                <a:sym typeface="Consolas"/>
              </a:rPr>
              <a:t>Ŷ</a:t>
            </a:r>
            <a:endParaRPr sz="1200" b="1">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1</a:t>
            </a:r>
            <a:endParaRPr sz="1200" baseline="-250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[1]</a:t>
            </a:r>
            <a:r>
              <a:rPr lang="en" sz="1100" baseline="-250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1</a:t>
            </a:r>
            <a:endParaRPr sz="1200" baseline="-250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[2]</a:t>
            </a:r>
            <a:r>
              <a:rPr lang="en" sz="1100" baseline="-250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1</a:t>
            </a:r>
            <a:endParaRPr sz="1200" baseline="-250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w="19050" cap="flat" cmpd="sng">
            <a:solidFill>
              <a:srgbClr val="D9EA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rgbClr val="D9EAD3"/>
                </a:solidFill>
              </a:rPr>
              <a:t>a</a:t>
            </a:r>
            <a:r>
              <a:rPr lang="en" sz="1100" baseline="30000">
                <a:solidFill>
                  <a:srgbClr val="D9EAD3"/>
                </a:solidFill>
              </a:rPr>
              <a:t>[3]</a:t>
            </a:r>
            <a:r>
              <a:rPr lang="en" sz="1100" baseline="-250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w="28575" cap="flat" cmpd="sng">
            <a:solidFill>
              <a:schemeClr val="dk2"/>
            </a:solidFill>
            <a:prstDash val="dot"/>
            <a:round/>
            <a:headEnd type="none" w="med" len="med"/>
            <a:tailEnd type="none" w="med" len="med"/>
          </a:ln>
        </p:spPr>
      </p:cxnSp>
      <p:sp>
        <p:nvSpPr>
          <p:cNvPr id="630" name="Google Shape;630;p26"/>
          <p:cNvSpPr/>
          <p:nvPr/>
        </p:nvSpPr>
        <p:spPr>
          <a:xfrm>
            <a:off x="1424168" y="2509919"/>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1424168" y="27774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1424168" y="30448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1424168" y="3246793"/>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 name="Google Shape;634;p26"/>
          <p:cNvCxnSpPr>
            <a:endCxn id="620" idx="2"/>
          </p:cNvCxnSpPr>
          <p:nvPr/>
        </p:nvCxnSpPr>
        <p:spPr>
          <a:xfrm rot="10800000" flipH="1">
            <a:off x="1510008" y="1236091"/>
            <a:ext cx="1489800" cy="509700"/>
          </a:xfrm>
          <a:prstGeom prst="straightConnector1">
            <a:avLst/>
          </a:prstGeom>
          <a:noFill/>
          <a:ln w="9525" cap="flat" cmpd="sng">
            <a:solidFill>
              <a:srgbClr val="FFFFFF"/>
            </a:solidFill>
            <a:prstDash val="solid"/>
            <a:round/>
            <a:headEnd type="none" w="med" len="med"/>
            <a:tailEnd type="triangle" w="med" len="med"/>
          </a:ln>
        </p:spPr>
      </p:cxnSp>
      <p:cxnSp>
        <p:nvCxnSpPr>
          <p:cNvPr id="635" name="Google Shape;635;p26"/>
          <p:cNvCxnSpPr>
            <a:stCxn id="603" idx="5"/>
            <a:endCxn id="622" idx="2"/>
          </p:cNvCxnSpPr>
          <p:nvPr/>
        </p:nvCxnSpPr>
        <p:spPr>
          <a:xfrm>
            <a:off x="1492026" y="1765827"/>
            <a:ext cx="1507800" cy="281700"/>
          </a:xfrm>
          <a:prstGeom prst="straightConnector1">
            <a:avLst/>
          </a:prstGeom>
          <a:noFill/>
          <a:ln w="9525" cap="flat" cmpd="sng">
            <a:solidFill>
              <a:srgbClr val="FFFFFF"/>
            </a:solidFill>
            <a:prstDash val="solid"/>
            <a:round/>
            <a:headEnd type="none" w="med" len="med"/>
            <a:tailEnd type="triangle" w="med" len="med"/>
          </a:ln>
        </p:spPr>
      </p:cxnSp>
      <p:cxnSp>
        <p:nvCxnSpPr>
          <p:cNvPr id="636" name="Google Shape;636;p26"/>
          <p:cNvCxnSpPr>
            <a:stCxn id="603" idx="5"/>
            <a:endCxn id="623" idx="2"/>
          </p:cNvCxnSpPr>
          <p:nvPr/>
        </p:nvCxnSpPr>
        <p:spPr>
          <a:xfrm>
            <a:off x="1492026" y="1765827"/>
            <a:ext cx="1507800" cy="1018800"/>
          </a:xfrm>
          <a:prstGeom prst="straightConnector1">
            <a:avLst/>
          </a:prstGeom>
          <a:noFill/>
          <a:ln w="9525" cap="flat" cmpd="sng">
            <a:solidFill>
              <a:srgbClr val="FFFFFF"/>
            </a:solidFill>
            <a:prstDash val="solid"/>
            <a:round/>
            <a:headEnd type="none" w="med" len="med"/>
            <a:tailEnd type="triangle" w="med" len="med"/>
          </a:ln>
        </p:spPr>
      </p:cxnSp>
      <p:cxnSp>
        <p:nvCxnSpPr>
          <p:cNvPr id="637" name="Google Shape;637;p26"/>
          <p:cNvCxnSpPr>
            <a:stCxn id="603" idx="5"/>
            <a:endCxn id="624" idx="2"/>
          </p:cNvCxnSpPr>
          <p:nvPr/>
        </p:nvCxnSpPr>
        <p:spPr>
          <a:xfrm>
            <a:off x="1492026" y="1765827"/>
            <a:ext cx="1507800" cy="2254200"/>
          </a:xfrm>
          <a:prstGeom prst="straightConnector1">
            <a:avLst/>
          </a:prstGeom>
          <a:noFill/>
          <a:ln w="9525" cap="flat" cmpd="sng">
            <a:solidFill>
              <a:srgbClr val="FFFFFF"/>
            </a:solidFill>
            <a:prstDash val="solid"/>
            <a:round/>
            <a:headEnd type="none" w="med" len="med"/>
            <a:tailEnd type="triangle" w="med" len="med"/>
          </a:ln>
        </p:spPr>
      </p:cxnSp>
      <p:cxnSp>
        <p:nvCxnSpPr>
          <p:cNvPr id="638" name="Google Shape;638;p26"/>
          <p:cNvCxnSpPr>
            <a:stCxn id="604" idx="5"/>
            <a:endCxn id="620" idx="2"/>
          </p:cNvCxnSpPr>
          <p:nvPr/>
        </p:nvCxnSpPr>
        <p:spPr>
          <a:xfrm rot="10800000" flipH="1">
            <a:off x="1492026" y="1236214"/>
            <a:ext cx="1507800" cy="797100"/>
          </a:xfrm>
          <a:prstGeom prst="straightConnector1">
            <a:avLst/>
          </a:prstGeom>
          <a:noFill/>
          <a:ln w="9525" cap="flat" cmpd="sng">
            <a:solidFill>
              <a:srgbClr val="FFFFFF"/>
            </a:solidFill>
            <a:prstDash val="solid"/>
            <a:round/>
            <a:headEnd type="none" w="med" len="med"/>
            <a:tailEnd type="triangle" w="med" len="med"/>
          </a:ln>
        </p:spPr>
      </p:cxnSp>
      <p:cxnSp>
        <p:nvCxnSpPr>
          <p:cNvPr id="639" name="Google Shape;639;p26"/>
          <p:cNvCxnSpPr>
            <a:stCxn id="604" idx="5"/>
            <a:endCxn id="623" idx="2"/>
          </p:cNvCxnSpPr>
          <p:nvPr/>
        </p:nvCxnSpPr>
        <p:spPr>
          <a:xfrm>
            <a:off x="1492026" y="2033314"/>
            <a:ext cx="1507800" cy="751200"/>
          </a:xfrm>
          <a:prstGeom prst="straightConnector1">
            <a:avLst/>
          </a:prstGeom>
          <a:noFill/>
          <a:ln w="9525" cap="flat" cmpd="sng">
            <a:solidFill>
              <a:srgbClr val="FFFFFF"/>
            </a:solidFill>
            <a:prstDash val="solid"/>
            <a:round/>
            <a:headEnd type="none" w="med" len="med"/>
            <a:tailEnd type="triangle" w="med" len="med"/>
          </a:ln>
        </p:spPr>
      </p:cxnSp>
      <p:cxnSp>
        <p:nvCxnSpPr>
          <p:cNvPr id="640" name="Google Shape;640;p26"/>
          <p:cNvCxnSpPr>
            <a:stCxn id="604" idx="6"/>
            <a:endCxn id="622" idx="2"/>
          </p:cNvCxnSpPr>
          <p:nvPr/>
        </p:nvCxnSpPr>
        <p:spPr>
          <a:xfrm>
            <a:off x="1503668" y="2009131"/>
            <a:ext cx="1496100" cy="38400"/>
          </a:xfrm>
          <a:prstGeom prst="straightConnector1">
            <a:avLst/>
          </a:prstGeom>
          <a:noFill/>
          <a:ln w="9525" cap="flat" cmpd="sng">
            <a:solidFill>
              <a:srgbClr val="FFFFFF"/>
            </a:solidFill>
            <a:prstDash val="solid"/>
            <a:round/>
            <a:headEnd type="none" w="med" len="med"/>
            <a:tailEnd type="triangle" w="med" len="med"/>
          </a:ln>
        </p:spPr>
      </p:cxnSp>
      <p:cxnSp>
        <p:nvCxnSpPr>
          <p:cNvPr id="641" name="Google Shape;641;p26"/>
          <p:cNvCxnSpPr>
            <a:stCxn id="604" idx="6"/>
            <a:endCxn id="624" idx="2"/>
          </p:cNvCxnSpPr>
          <p:nvPr/>
        </p:nvCxnSpPr>
        <p:spPr>
          <a:xfrm>
            <a:off x="1503668" y="2009131"/>
            <a:ext cx="1496100" cy="2010900"/>
          </a:xfrm>
          <a:prstGeom prst="straightConnector1">
            <a:avLst/>
          </a:prstGeom>
          <a:noFill/>
          <a:ln w="9525" cap="flat" cmpd="sng">
            <a:solidFill>
              <a:srgbClr val="FFFFFF"/>
            </a:solidFill>
            <a:prstDash val="solid"/>
            <a:round/>
            <a:headEnd type="none" w="med" len="med"/>
            <a:tailEnd type="triangle" w="med" len="med"/>
          </a:ln>
        </p:spPr>
      </p:cxnSp>
      <p:cxnSp>
        <p:nvCxnSpPr>
          <p:cNvPr id="642" name="Google Shape;642;p26"/>
          <p:cNvCxnSpPr>
            <a:stCxn id="605" idx="4"/>
            <a:endCxn id="620" idx="2"/>
          </p:cNvCxnSpPr>
          <p:nvPr/>
        </p:nvCxnSpPr>
        <p:spPr>
          <a:xfrm rot="10800000" flipH="1">
            <a:off x="1463918" y="1236218"/>
            <a:ext cx="1536000" cy="1074600"/>
          </a:xfrm>
          <a:prstGeom prst="straightConnector1">
            <a:avLst/>
          </a:prstGeom>
          <a:noFill/>
          <a:ln w="9525" cap="flat" cmpd="sng">
            <a:solidFill>
              <a:srgbClr val="FFFFFF"/>
            </a:solidFill>
            <a:prstDash val="solid"/>
            <a:round/>
            <a:headEnd type="none" w="med" len="med"/>
            <a:tailEnd type="triangle" w="med" len="med"/>
          </a:ln>
        </p:spPr>
      </p:cxnSp>
      <p:cxnSp>
        <p:nvCxnSpPr>
          <p:cNvPr id="643" name="Google Shape;643;p26"/>
          <p:cNvCxnSpPr>
            <a:stCxn id="605" idx="6"/>
            <a:endCxn id="622" idx="2"/>
          </p:cNvCxnSpPr>
          <p:nvPr/>
        </p:nvCxnSpPr>
        <p:spPr>
          <a:xfrm rot="10800000" flipH="1">
            <a:off x="1503668" y="2047418"/>
            <a:ext cx="1496100" cy="229200"/>
          </a:xfrm>
          <a:prstGeom prst="straightConnector1">
            <a:avLst/>
          </a:prstGeom>
          <a:noFill/>
          <a:ln w="9525" cap="flat" cmpd="sng">
            <a:solidFill>
              <a:srgbClr val="FFFFFF"/>
            </a:solidFill>
            <a:prstDash val="solid"/>
            <a:round/>
            <a:headEnd type="none" w="med" len="med"/>
            <a:tailEnd type="triangle" w="med" len="med"/>
          </a:ln>
        </p:spPr>
      </p:cxnSp>
      <p:cxnSp>
        <p:nvCxnSpPr>
          <p:cNvPr id="644" name="Google Shape;644;p26"/>
          <p:cNvCxnSpPr>
            <a:stCxn id="605" idx="6"/>
            <a:endCxn id="623" idx="2"/>
          </p:cNvCxnSpPr>
          <p:nvPr/>
        </p:nvCxnSpPr>
        <p:spPr>
          <a:xfrm>
            <a:off x="1503668" y="2276618"/>
            <a:ext cx="1496100" cy="507900"/>
          </a:xfrm>
          <a:prstGeom prst="straightConnector1">
            <a:avLst/>
          </a:prstGeom>
          <a:noFill/>
          <a:ln w="9525" cap="flat" cmpd="sng">
            <a:solidFill>
              <a:srgbClr val="FFFFFF"/>
            </a:solidFill>
            <a:prstDash val="solid"/>
            <a:round/>
            <a:headEnd type="none" w="med" len="med"/>
            <a:tailEnd type="triangle" w="med" len="med"/>
          </a:ln>
        </p:spPr>
      </p:cxnSp>
      <p:cxnSp>
        <p:nvCxnSpPr>
          <p:cNvPr id="645" name="Google Shape;645;p26"/>
          <p:cNvCxnSpPr>
            <a:stCxn id="605" idx="5"/>
            <a:endCxn id="624" idx="2"/>
          </p:cNvCxnSpPr>
          <p:nvPr/>
        </p:nvCxnSpPr>
        <p:spPr>
          <a:xfrm>
            <a:off x="1492026" y="2300801"/>
            <a:ext cx="1507800" cy="1719300"/>
          </a:xfrm>
          <a:prstGeom prst="straightConnector1">
            <a:avLst/>
          </a:prstGeom>
          <a:noFill/>
          <a:ln w="9525" cap="flat" cmpd="sng">
            <a:solidFill>
              <a:srgbClr val="FFFFFF"/>
            </a:solidFill>
            <a:prstDash val="solid"/>
            <a:round/>
            <a:headEnd type="none" w="med" len="med"/>
            <a:tailEnd type="triangle" w="med" len="med"/>
          </a:ln>
        </p:spPr>
      </p:cxnSp>
      <p:cxnSp>
        <p:nvCxnSpPr>
          <p:cNvPr id="646" name="Google Shape;646;p26"/>
          <p:cNvCxnSpPr>
            <a:stCxn id="630" idx="4"/>
            <a:endCxn id="620" idx="2"/>
          </p:cNvCxnSpPr>
          <p:nvPr/>
        </p:nvCxnSpPr>
        <p:spPr>
          <a:xfrm rot="10800000" flipH="1">
            <a:off x="1463918" y="1236119"/>
            <a:ext cx="1536000" cy="1342200"/>
          </a:xfrm>
          <a:prstGeom prst="straightConnector1">
            <a:avLst/>
          </a:prstGeom>
          <a:noFill/>
          <a:ln w="9525" cap="flat" cmpd="sng">
            <a:solidFill>
              <a:srgbClr val="FFFFFF"/>
            </a:solidFill>
            <a:prstDash val="solid"/>
            <a:round/>
            <a:headEnd type="none" w="med" len="med"/>
            <a:tailEnd type="triangle" w="med" len="med"/>
          </a:ln>
        </p:spPr>
      </p:cxnSp>
      <p:cxnSp>
        <p:nvCxnSpPr>
          <p:cNvPr id="647" name="Google Shape;647;p26"/>
          <p:cNvCxnSpPr>
            <a:stCxn id="630" idx="5"/>
            <a:endCxn id="622" idx="2"/>
          </p:cNvCxnSpPr>
          <p:nvPr/>
        </p:nvCxnSpPr>
        <p:spPr>
          <a:xfrm rot="10800000" flipH="1">
            <a:off x="1492026" y="2047502"/>
            <a:ext cx="1507800" cy="520800"/>
          </a:xfrm>
          <a:prstGeom prst="straightConnector1">
            <a:avLst/>
          </a:prstGeom>
          <a:noFill/>
          <a:ln w="9525" cap="flat" cmpd="sng">
            <a:solidFill>
              <a:srgbClr val="FFFFFF"/>
            </a:solidFill>
            <a:prstDash val="solid"/>
            <a:round/>
            <a:headEnd type="none" w="med" len="med"/>
            <a:tailEnd type="triangle" w="med" len="med"/>
          </a:ln>
        </p:spPr>
      </p:cxnSp>
      <p:cxnSp>
        <p:nvCxnSpPr>
          <p:cNvPr id="648" name="Google Shape;648;p26"/>
          <p:cNvCxnSpPr>
            <a:stCxn id="630" idx="6"/>
            <a:endCxn id="623" idx="2"/>
          </p:cNvCxnSpPr>
          <p:nvPr/>
        </p:nvCxnSpPr>
        <p:spPr>
          <a:xfrm>
            <a:off x="1503668" y="2544119"/>
            <a:ext cx="1496100" cy="240300"/>
          </a:xfrm>
          <a:prstGeom prst="straightConnector1">
            <a:avLst/>
          </a:prstGeom>
          <a:noFill/>
          <a:ln w="9525" cap="flat" cmpd="sng">
            <a:solidFill>
              <a:srgbClr val="FFFFFF"/>
            </a:solidFill>
            <a:prstDash val="solid"/>
            <a:round/>
            <a:headEnd type="none" w="med" len="med"/>
            <a:tailEnd type="triangle" w="med" len="med"/>
          </a:ln>
        </p:spPr>
      </p:cxnSp>
      <p:cxnSp>
        <p:nvCxnSpPr>
          <p:cNvPr id="649" name="Google Shape;649;p26"/>
          <p:cNvCxnSpPr>
            <a:stCxn id="630" idx="5"/>
            <a:endCxn id="624" idx="2"/>
          </p:cNvCxnSpPr>
          <p:nvPr/>
        </p:nvCxnSpPr>
        <p:spPr>
          <a:xfrm>
            <a:off x="1492026" y="2568302"/>
            <a:ext cx="1507800" cy="1451700"/>
          </a:xfrm>
          <a:prstGeom prst="straightConnector1">
            <a:avLst/>
          </a:prstGeom>
          <a:noFill/>
          <a:ln w="9525" cap="flat" cmpd="sng">
            <a:solidFill>
              <a:srgbClr val="FFFFFF"/>
            </a:solidFill>
            <a:prstDash val="solid"/>
            <a:round/>
            <a:headEnd type="none" w="med" len="med"/>
            <a:tailEnd type="triangle" w="med" len="med"/>
          </a:ln>
        </p:spPr>
      </p:cxnSp>
      <p:cxnSp>
        <p:nvCxnSpPr>
          <p:cNvPr id="650" name="Google Shape;650;p26"/>
          <p:cNvCxnSpPr>
            <a:stCxn id="631" idx="5"/>
            <a:endCxn id="620" idx="2"/>
          </p:cNvCxnSpPr>
          <p:nvPr/>
        </p:nvCxnSpPr>
        <p:spPr>
          <a:xfrm rot="10800000" flipH="1">
            <a:off x="1492026" y="1236189"/>
            <a:ext cx="1507800" cy="1599600"/>
          </a:xfrm>
          <a:prstGeom prst="straightConnector1">
            <a:avLst/>
          </a:prstGeom>
          <a:noFill/>
          <a:ln w="9525" cap="flat" cmpd="sng">
            <a:solidFill>
              <a:srgbClr val="FFFFFF"/>
            </a:solidFill>
            <a:prstDash val="solid"/>
            <a:round/>
            <a:headEnd type="none" w="med" len="med"/>
            <a:tailEnd type="triangle" w="med" len="med"/>
          </a:ln>
        </p:spPr>
      </p:cxnSp>
      <p:cxnSp>
        <p:nvCxnSpPr>
          <p:cNvPr id="651" name="Google Shape;651;p26"/>
          <p:cNvCxnSpPr>
            <a:stCxn id="631" idx="6"/>
            <a:endCxn id="622" idx="2"/>
          </p:cNvCxnSpPr>
          <p:nvPr/>
        </p:nvCxnSpPr>
        <p:spPr>
          <a:xfrm rot="10800000" flipH="1">
            <a:off x="1503668" y="2047506"/>
            <a:ext cx="1496100" cy="764100"/>
          </a:xfrm>
          <a:prstGeom prst="straightConnector1">
            <a:avLst/>
          </a:prstGeom>
          <a:noFill/>
          <a:ln w="9525" cap="flat" cmpd="sng">
            <a:solidFill>
              <a:srgbClr val="FFFFFF"/>
            </a:solidFill>
            <a:prstDash val="solid"/>
            <a:round/>
            <a:headEnd type="none" w="med" len="med"/>
            <a:tailEnd type="triangle" w="med" len="med"/>
          </a:ln>
        </p:spPr>
      </p:cxnSp>
      <p:cxnSp>
        <p:nvCxnSpPr>
          <p:cNvPr id="652" name="Google Shape;652;p26"/>
          <p:cNvCxnSpPr>
            <a:stCxn id="631" idx="5"/>
            <a:endCxn id="623" idx="2"/>
          </p:cNvCxnSpPr>
          <p:nvPr/>
        </p:nvCxnSpPr>
        <p:spPr>
          <a:xfrm rot="10800000" flipH="1">
            <a:off x="1492026" y="2784489"/>
            <a:ext cx="1507800" cy="51300"/>
          </a:xfrm>
          <a:prstGeom prst="straightConnector1">
            <a:avLst/>
          </a:prstGeom>
          <a:noFill/>
          <a:ln w="9525" cap="flat" cmpd="sng">
            <a:solidFill>
              <a:srgbClr val="FFFFFF"/>
            </a:solidFill>
            <a:prstDash val="solid"/>
            <a:round/>
            <a:headEnd type="none" w="med" len="med"/>
            <a:tailEnd type="triangle" w="med" len="med"/>
          </a:ln>
        </p:spPr>
      </p:cxnSp>
      <p:cxnSp>
        <p:nvCxnSpPr>
          <p:cNvPr id="653" name="Google Shape;653;p26"/>
          <p:cNvCxnSpPr>
            <a:stCxn id="631" idx="5"/>
            <a:endCxn id="624" idx="2"/>
          </p:cNvCxnSpPr>
          <p:nvPr/>
        </p:nvCxnSpPr>
        <p:spPr>
          <a:xfrm>
            <a:off x="1492026" y="2835789"/>
            <a:ext cx="1507800" cy="1184400"/>
          </a:xfrm>
          <a:prstGeom prst="straightConnector1">
            <a:avLst/>
          </a:prstGeom>
          <a:noFill/>
          <a:ln w="9525" cap="flat" cmpd="sng">
            <a:solidFill>
              <a:srgbClr val="FFFFFF"/>
            </a:solidFill>
            <a:prstDash val="solid"/>
            <a:round/>
            <a:headEnd type="none" w="med" len="med"/>
            <a:tailEnd type="triangle" w="med" len="med"/>
          </a:ln>
        </p:spPr>
      </p:cxnSp>
      <p:cxnSp>
        <p:nvCxnSpPr>
          <p:cNvPr id="654" name="Google Shape;654;p26"/>
          <p:cNvCxnSpPr>
            <a:stCxn id="632" idx="0"/>
            <a:endCxn id="623" idx="2"/>
          </p:cNvCxnSpPr>
          <p:nvPr/>
        </p:nvCxnSpPr>
        <p:spPr>
          <a:xfrm rot="10800000" flipH="1">
            <a:off x="1463918" y="2784493"/>
            <a:ext cx="1536000" cy="260400"/>
          </a:xfrm>
          <a:prstGeom prst="straightConnector1">
            <a:avLst/>
          </a:prstGeom>
          <a:noFill/>
          <a:ln w="9525" cap="flat" cmpd="sng">
            <a:solidFill>
              <a:srgbClr val="FFFFFF"/>
            </a:solidFill>
            <a:prstDash val="solid"/>
            <a:round/>
            <a:headEnd type="none" w="med" len="med"/>
            <a:tailEnd type="triangle" w="med" len="med"/>
          </a:ln>
        </p:spPr>
      </p:cxnSp>
      <p:cxnSp>
        <p:nvCxnSpPr>
          <p:cNvPr id="655" name="Google Shape;655;p26"/>
          <p:cNvCxnSpPr>
            <a:stCxn id="632" idx="5"/>
            <a:endCxn id="622" idx="2"/>
          </p:cNvCxnSpPr>
          <p:nvPr/>
        </p:nvCxnSpPr>
        <p:spPr>
          <a:xfrm rot="10800000" flipH="1">
            <a:off x="1492026" y="2047276"/>
            <a:ext cx="1507800" cy="1056000"/>
          </a:xfrm>
          <a:prstGeom prst="straightConnector1">
            <a:avLst/>
          </a:prstGeom>
          <a:noFill/>
          <a:ln w="9525" cap="flat" cmpd="sng">
            <a:solidFill>
              <a:srgbClr val="FFFFFF"/>
            </a:solidFill>
            <a:prstDash val="solid"/>
            <a:round/>
            <a:headEnd type="none" w="med" len="med"/>
            <a:tailEnd type="triangle" w="med" len="med"/>
          </a:ln>
        </p:spPr>
      </p:cxnSp>
      <p:cxnSp>
        <p:nvCxnSpPr>
          <p:cNvPr id="656" name="Google Shape;656;p26"/>
          <p:cNvCxnSpPr>
            <a:stCxn id="632" idx="6"/>
            <a:endCxn id="623" idx="2"/>
          </p:cNvCxnSpPr>
          <p:nvPr/>
        </p:nvCxnSpPr>
        <p:spPr>
          <a:xfrm rot="10800000" flipH="1">
            <a:off x="1503668" y="2784493"/>
            <a:ext cx="1496100" cy="294600"/>
          </a:xfrm>
          <a:prstGeom prst="straightConnector1">
            <a:avLst/>
          </a:prstGeom>
          <a:noFill/>
          <a:ln w="9525" cap="flat" cmpd="sng">
            <a:solidFill>
              <a:srgbClr val="FFFFFF"/>
            </a:solidFill>
            <a:prstDash val="solid"/>
            <a:round/>
            <a:headEnd type="none" w="med" len="med"/>
            <a:tailEnd type="triangle" w="med" len="med"/>
          </a:ln>
        </p:spPr>
      </p:cxnSp>
      <p:cxnSp>
        <p:nvCxnSpPr>
          <p:cNvPr id="657" name="Google Shape;657;p26"/>
          <p:cNvCxnSpPr>
            <a:stCxn id="632" idx="5"/>
            <a:endCxn id="624" idx="2"/>
          </p:cNvCxnSpPr>
          <p:nvPr/>
        </p:nvCxnSpPr>
        <p:spPr>
          <a:xfrm>
            <a:off x="1492026" y="3103276"/>
            <a:ext cx="1507800" cy="916800"/>
          </a:xfrm>
          <a:prstGeom prst="straightConnector1">
            <a:avLst/>
          </a:prstGeom>
          <a:noFill/>
          <a:ln w="9525" cap="flat" cmpd="sng">
            <a:solidFill>
              <a:srgbClr val="FFFFFF"/>
            </a:solidFill>
            <a:prstDash val="solid"/>
            <a:round/>
            <a:headEnd type="none" w="med" len="med"/>
            <a:tailEnd type="triangle" w="med" len="med"/>
          </a:ln>
        </p:spPr>
      </p:cxnSp>
      <p:cxnSp>
        <p:nvCxnSpPr>
          <p:cNvPr id="658" name="Google Shape;658;p26"/>
          <p:cNvCxnSpPr>
            <a:stCxn id="633" idx="5"/>
            <a:endCxn id="620" idx="2"/>
          </p:cNvCxnSpPr>
          <p:nvPr/>
        </p:nvCxnSpPr>
        <p:spPr>
          <a:xfrm rot="10800000" flipH="1">
            <a:off x="1492026" y="1236076"/>
            <a:ext cx="1507800" cy="2069100"/>
          </a:xfrm>
          <a:prstGeom prst="straightConnector1">
            <a:avLst/>
          </a:prstGeom>
          <a:noFill/>
          <a:ln w="9525" cap="flat" cmpd="sng">
            <a:solidFill>
              <a:srgbClr val="FFFFFF"/>
            </a:solidFill>
            <a:prstDash val="solid"/>
            <a:round/>
            <a:headEnd type="none" w="med" len="med"/>
            <a:tailEnd type="triangle" w="med" len="med"/>
          </a:ln>
        </p:spPr>
      </p:cxnSp>
      <p:cxnSp>
        <p:nvCxnSpPr>
          <p:cNvPr id="659" name="Google Shape;659;p26"/>
          <p:cNvCxnSpPr>
            <a:stCxn id="633" idx="5"/>
            <a:endCxn id="622" idx="2"/>
          </p:cNvCxnSpPr>
          <p:nvPr/>
        </p:nvCxnSpPr>
        <p:spPr>
          <a:xfrm rot="10800000" flipH="1">
            <a:off x="1492026" y="2047276"/>
            <a:ext cx="1507800" cy="1257900"/>
          </a:xfrm>
          <a:prstGeom prst="straightConnector1">
            <a:avLst/>
          </a:prstGeom>
          <a:noFill/>
          <a:ln w="9525" cap="flat" cmpd="sng">
            <a:solidFill>
              <a:srgbClr val="FFFFFF"/>
            </a:solidFill>
            <a:prstDash val="solid"/>
            <a:round/>
            <a:headEnd type="none" w="med" len="med"/>
            <a:tailEnd type="triangle" w="med" len="med"/>
          </a:ln>
        </p:spPr>
      </p:cxnSp>
      <p:cxnSp>
        <p:nvCxnSpPr>
          <p:cNvPr id="660" name="Google Shape;660;p26"/>
          <p:cNvCxnSpPr>
            <a:stCxn id="633" idx="5"/>
            <a:endCxn id="623" idx="2"/>
          </p:cNvCxnSpPr>
          <p:nvPr/>
        </p:nvCxnSpPr>
        <p:spPr>
          <a:xfrm rot="10800000" flipH="1">
            <a:off x="1492026" y="2784676"/>
            <a:ext cx="1507800" cy="520500"/>
          </a:xfrm>
          <a:prstGeom prst="straightConnector1">
            <a:avLst/>
          </a:prstGeom>
          <a:noFill/>
          <a:ln w="9525" cap="flat" cmpd="sng">
            <a:solidFill>
              <a:srgbClr val="FFFFFF"/>
            </a:solidFill>
            <a:prstDash val="solid"/>
            <a:round/>
            <a:headEnd type="none" w="med" len="med"/>
            <a:tailEnd type="triangle" w="med" len="med"/>
          </a:ln>
        </p:spPr>
      </p:cxnSp>
      <p:cxnSp>
        <p:nvCxnSpPr>
          <p:cNvPr id="661" name="Google Shape;661;p26"/>
          <p:cNvCxnSpPr>
            <a:stCxn id="633" idx="5"/>
            <a:endCxn id="624" idx="2"/>
          </p:cNvCxnSpPr>
          <p:nvPr/>
        </p:nvCxnSpPr>
        <p:spPr>
          <a:xfrm>
            <a:off x="1492026" y="3305176"/>
            <a:ext cx="1507800" cy="714900"/>
          </a:xfrm>
          <a:prstGeom prst="straightConnector1">
            <a:avLst/>
          </a:prstGeom>
          <a:noFill/>
          <a:ln w="9525" cap="flat" cmpd="sng">
            <a:solidFill>
              <a:srgbClr val="FFFFFF"/>
            </a:solidFill>
            <a:prstDash val="solid"/>
            <a:round/>
            <a:headEnd type="none" w="med" len="med"/>
            <a:tailEnd type="triangle" w="med" len="med"/>
          </a:ln>
        </p:spPr>
      </p:cxnSp>
      <p:cxnSp>
        <p:nvCxnSpPr>
          <p:cNvPr id="662" name="Google Shape;662;p26"/>
          <p:cNvCxnSpPr>
            <a:stCxn id="620" idx="6"/>
            <a:endCxn id="625" idx="2"/>
          </p:cNvCxnSpPr>
          <p:nvPr/>
        </p:nvCxnSpPr>
        <p:spPr>
          <a:xfrm>
            <a:off x="3592908" y="1236091"/>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3" name="Google Shape;663;p26"/>
          <p:cNvCxnSpPr>
            <a:stCxn id="620" idx="6"/>
            <a:endCxn id="626" idx="2"/>
          </p:cNvCxnSpPr>
          <p:nvPr/>
        </p:nvCxnSpPr>
        <p:spPr>
          <a:xfrm>
            <a:off x="3592908" y="1236091"/>
            <a:ext cx="750300" cy="1575600"/>
          </a:xfrm>
          <a:prstGeom prst="straightConnector1">
            <a:avLst/>
          </a:prstGeom>
          <a:noFill/>
          <a:ln w="9525" cap="flat" cmpd="sng">
            <a:solidFill>
              <a:schemeClr val="lt2"/>
            </a:solidFill>
            <a:prstDash val="solid"/>
            <a:round/>
            <a:headEnd type="none" w="med" len="med"/>
            <a:tailEnd type="triangle" w="med" len="med"/>
          </a:ln>
        </p:spPr>
      </p:cxnSp>
      <p:cxnSp>
        <p:nvCxnSpPr>
          <p:cNvPr id="664" name="Google Shape;664;p26"/>
          <p:cNvCxnSpPr>
            <a:stCxn id="620" idx="6"/>
            <a:endCxn id="627" idx="2"/>
          </p:cNvCxnSpPr>
          <p:nvPr/>
        </p:nvCxnSpPr>
        <p:spPr>
          <a:xfrm>
            <a:off x="3592908" y="1236091"/>
            <a:ext cx="750300" cy="2784000"/>
          </a:xfrm>
          <a:prstGeom prst="straightConnector1">
            <a:avLst/>
          </a:prstGeom>
          <a:noFill/>
          <a:ln w="9525" cap="flat" cmpd="sng">
            <a:solidFill>
              <a:schemeClr val="lt2"/>
            </a:solidFill>
            <a:prstDash val="solid"/>
            <a:round/>
            <a:headEnd type="none" w="med" len="med"/>
            <a:tailEnd type="triangle" w="med" len="med"/>
          </a:ln>
        </p:spPr>
      </p:cxnSp>
      <p:cxnSp>
        <p:nvCxnSpPr>
          <p:cNvPr id="665" name="Google Shape;665;p26"/>
          <p:cNvCxnSpPr>
            <a:stCxn id="622" idx="6"/>
            <a:endCxn id="621" idx="2"/>
          </p:cNvCxnSpPr>
          <p:nvPr/>
        </p:nvCxnSpPr>
        <p:spPr>
          <a:xfrm rot="10800000" flipH="1">
            <a:off x="3592908" y="1236213"/>
            <a:ext cx="750300" cy="811200"/>
          </a:xfrm>
          <a:prstGeom prst="straightConnector1">
            <a:avLst/>
          </a:prstGeom>
          <a:noFill/>
          <a:ln w="9525" cap="flat" cmpd="sng">
            <a:solidFill>
              <a:schemeClr val="lt2"/>
            </a:solidFill>
            <a:prstDash val="solid"/>
            <a:round/>
            <a:headEnd type="none" w="med" len="med"/>
            <a:tailEnd type="triangle" w="med" len="med"/>
          </a:ln>
        </p:spPr>
      </p:cxnSp>
      <p:cxnSp>
        <p:nvCxnSpPr>
          <p:cNvPr id="666" name="Google Shape;666;p26"/>
          <p:cNvCxnSpPr>
            <a:stCxn id="622" idx="6"/>
            <a:endCxn id="625" idx="2"/>
          </p:cNvCxnSpPr>
          <p:nvPr/>
        </p:nvCxnSpPr>
        <p:spPr>
          <a:xfrm>
            <a:off x="3592908" y="2047413"/>
            <a:ext cx="750300" cy="0"/>
          </a:xfrm>
          <a:prstGeom prst="straightConnector1">
            <a:avLst/>
          </a:prstGeom>
          <a:noFill/>
          <a:ln w="9525" cap="flat" cmpd="sng">
            <a:solidFill>
              <a:schemeClr val="lt2"/>
            </a:solidFill>
            <a:prstDash val="solid"/>
            <a:round/>
            <a:headEnd type="none" w="med" len="med"/>
            <a:tailEnd type="triangle" w="med" len="med"/>
          </a:ln>
        </p:spPr>
      </p:cxnSp>
      <p:cxnSp>
        <p:nvCxnSpPr>
          <p:cNvPr id="667" name="Google Shape;667;p26"/>
          <p:cNvCxnSpPr>
            <a:stCxn id="622" idx="6"/>
            <a:endCxn id="626" idx="2"/>
          </p:cNvCxnSpPr>
          <p:nvPr/>
        </p:nvCxnSpPr>
        <p:spPr>
          <a:xfrm>
            <a:off x="3592908" y="2047413"/>
            <a:ext cx="750300" cy="764100"/>
          </a:xfrm>
          <a:prstGeom prst="straightConnector1">
            <a:avLst/>
          </a:prstGeom>
          <a:noFill/>
          <a:ln w="9525" cap="flat" cmpd="sng">
            <a:solidFill>
              <a:schemeClr val="lt2"/>
            </a:solidFill>
            <a:prstDash val="solid"/>
            <a:round/>
            <a:headEnd type="none" w="med" len="med"/>
            <a:tailEnd type="triangle" w="med" len="med"/>
          </a:ln>
        </p:spPr>
      </p:cxnSp>
      <p:cxnSp>
        <p:nvCxnSpPr>
          <p:cNvPr id="668" name="Google Shape;668;p26"/>
          <p:cNvCxnSpPr>
            <a:stCxn id="622" idx="6"/>
            <a:endCxn id="627" idx="2"/>
          </p:cNvCxnSpPr>
          <p:nvPr/>
        </p:nvCxnSpPr>
        <p:spPr>
          <a:xfrm>
            <a:off x="3592908" y="2047413"/>
            <a:ext cx="750300" cy="1972800"/>
          </a:xfrm>
          <a:prstGeom prst="straightConnector1">
            <a:avLst/>
          </a:prstGeom>
          <a:noFill/>
          <a:ln w="9525" cap="flat" cmpd="sng">
            <a:solidFill>
              <a:schemeClr val="lt2"/>
            </a:solidFill>
            <a:prstDash val="solid"/>
            <a:round/>
            <a:headEnd type="none" w="med" len="med"/>
            <a:tailEnd type="triangle" w="med" len="med"/>
          </a:ln>
        </p:spPr>
      </p:cxnSp>
      <p:cxnSp>
        <p:nvCxnSpPr>
          <p:cNvPr id="669" name="Google Shape;669;p26"/>
          <p:cNvCxnSpPr>
            <a:stCxn id="623" idx="6"/>
            <a:endCxn id="621" idx="2"/>
          </p:cNvCxnSpPr>
          <p:nvPr/>
        </p:nvCxnSpPr>
        <p:spPr>
          <a:xfrm rot="10800000" flipH="1">
            <a:off x="3592908" y="1236236"/>
            <a:ext cx="750300" cy="1548300"/>
          </a:xfrm>
          <a:prstGeom prst="straightConnector1">
            <a:avLst/>
          </a:prstGeom>
          <a:noFill/>
          <a:ln w="9525" cap="flat" cmpd="sng">
            <a:solidFill>
              <a:schemeClr val="lt2"/>
            </a:solidFill>
            <a:prstDash val="solid"/>
            <a:round/>
            <a:headEnd type="none" w="med" len="med"/>
            <a:tailEnd type="triangle" w="med" len="med"/>
          </a:ln>
        </p:spPr>
      </p:cxnSp>
      <p:cxnSp>
        <p:nvCxnSpPr>
          <p:cNvPr id="670" name="Google Shape;670;p26"/>
          <p:cNvCxnSpPr>
            <a:stCxn id="623" idx="6"/>
            <a:endCxn id="625" idx="2"/>
          </p:cNvCxnSpPr>
          <p:nvPr/>
        </p:nvCxnSpPr>
        <p:spPr>
          <a:xfrm rot="10800000" flipH="1">
            <a:off x="3592908" y="2047436"/>
            <a:ext cx="750300" cy="737100"/>
          </a:xfrm>
          <a:prstGeom prst="straightConnector1">
            <a:avLst/>
          </a:prstGeom>
          <a:noFill/>
          <a:ln w="9525" cap="flat" cmpd="sng">
            <a:solidFill>
              <a:schemeClr val="lt2"/>
            </a:solidFill>
            <a:prstDash val="solid"/>
            <a:round/>
            <a:headEnd type="none" w="med" len="med"/>
            <a:tailEnd type="triangle" w="med" len="med"/>
          </a:ln>
        </p:spPr>
      </p:cxnSp>
      <p:cxnSp>
        <p:nvCxnSpPr>
          <p:cNvPr id="671" name="Google Shape;671;p26"/>
          <p:cNvCxnSpPr>
            <a:stCxn id="623" idx="6"/>
            <a:endCxn id="626" idx="2"/>
          </p:cNvCxnSpPr>
          <p:nvPr/>
        </p:nvCxnSpPr>
        <p:spPr>
          <a:xfrm>
            <a:off x="3592908" y="2784536"/>
            <a:ext cx="750300" cy="27000"/>
          </a:xfrm>
          <a:prstGeom prst="straightConnector1">
            <a:avLst/>
          </a:prstGeom>
          <a:noFill/>
          <a:ln w="9525" cap="flat" cmpd="sng">
            <a:solidFill>
              <a:schemeClr val="lt2"/>
            </a:solidFill>
            <a:prstDash val="solid"/>
            <a:round/>
            <a:headEnd type="none" w="med" len="med"/>
            <a:tailEnd type="triangle" w="med" len="med"/>
          </a:ln>
        </p:spPr>
      </p:cxnSp>
      <p:cxnSp>
        <p:nvCxnSpPr>
          <p:cNvPr id="672" name="Google Shape;672;p26"/>
          <p:cNvCxnSpPr>
            <a:stCxn id="623" idx="6"/>
            <a:endCxn id="627" idx="2"/>
          </p:cNvCxnSpPr>
          <p:nvPr/>
        </p:nvCxnSpPr>
        <p:spPr>
          <a:xfrm>
            <a:off x="3592908" y="2784536"/>
            <a:ext cx="750300" cy="1235400"/>
          </a:xfrm>
          <a:prstGeom prst="straightConnector1">
            <a:avLst/>
          </a:prstGeom>
          <a:noFill/>
          <a:ln w="9525" cap="flat" cmpd="sng">
            <a:solidFill>
              <a:schemeClr val="lt2"/>
            </a:solidFill>
            <a:prstDash val="solid"/>
            <a:round/>
            <a:headEnd type="none" w="med" len="med"/>
            <a:tailEnd type="triangle" w="med" len="med"/>
          </a:ln>
        </p:spPr>
      </p:cxnSp>
      <p:cxnSp>
        <p:nvCxnSpPr>
          <p:cNvPr id="673" name="Google Shape;673;p26"/>
          <p:cNvCxnSpPr>
            <a:endCxn id="621" idx="2"/>
          </p:cNvCxnSpPr>
          <p:nvPr/>
        </p:nvCxnSpPr>
        <p:spPr>
          <a:xfrm rot="10800000" flipH="1">
            <a:off x="3592808" y="1236091"/>
            <a:ext cx="750300" cy="2819400"/>
          </a:xfrm>
          <a:prstGeom prst="straightConnector1">
            <a:avLst/>
          </a:prstGeom>
          <a:noFill/>
          <a:ln w="9525" cap="flat" cmpd="sng">
            <a:solidFill>
              <a:schemeClr val="lt2"/>
            </a:solidFill>
            <a:prstDash val="solid"/>
            <a:round/>
            <a:headEnd type="none" w="med" len="med"/>
            <a:tailEnd type="triangle" w="med" len="med"/>
          </a:ln>
        </p:spPr>
      </p:cxnSp>
      <p:cxnSp>
        <p:nvCxnSpPr>
          <p:cNvPr id="674" name="Google Shape;674;p26"/>
          <p:cNvCxnSpPr>
            <a:stCxn id="624" idx="6"/>
            <a:endCxn id="625" idx="2"/>
          </p:cNvCxnSpPr>
          <p:nvPr/>
        </p:nvCxnSpPr>
        <p:spPr>
          <a:xfrm rot="10800000" flipH="1">
            <a:off x="3586908" y="2047284"/>
            <a:ext cx="756300" cy="1972800"/>
          </a:xfrm>
          <a:prstGeom prst="straightConnector1">
            <a:avLst/>
          </a:prstGeom>
          <a:noFill/>
          <a:ln w="9525" cap="flat" cmpd="sng">
            <a:solidFill>
              <a:schemeClr val="lt2"/>
            </a:solidFill>
            <a:prstDash val="solid"/>
            <a:round/>
            <a:headEnd type="none" w="med" len="med"/>
            <a:tailEnd type="triangle" w="med" len="med"/>
          </a:ln>
        </p:spPr>
      </p:cxnSp>
      <p:cxnSp>
        <p:nvCxnSpPr>
          <p:cNvPr id="675" name="Google Shape;675;p26"/>
          <p:cNvCxnSpPr>
            <a:stCxn id="624" idx="6"/>
            <a:endCxn id="626" idx="2"/>
          </p:cNvCxnSpPr>
          <p:nvPr/>
        </p:nvCxnSpPr>
        <p:spPr>
          <a:xfrm rot="10800000" flipH="1">
            <a:off x="3586908" y="2811684"/>
            <a:ext cx="756300" cy="1208400"/>
          </a:xfrm>
          <a:prstGeom prst="straightConnector1">
            <a:avLst/>
          </a:prstGeom>
          <a:noFill/>
          <a:ln w="9525" cap="flat" cmpd="sng">
            <a:solidFill>
              <a:schemeClr val="lt2"/>
            </a:solidFill>
            <a:prstDash val="solid"/>
            <a:round/>
            <a:headEnd type="none" w="med" len="med"/>
            <a:tailEnd type="triangle" w="med" len="med"/>
          </a:ln>
        </p:spPr>
      </p:cxnSp>
      <p:cxnSp>
        <p:nvCxnSpPr>
          <p:cNvPr id="676" name="Google Shape;676;p26"/>
          <p:cNvCxnSpPr>
            <a:stCxn id="624" idx="6"/>
            <a:endCxn id="627" idx="2"/>
          </p:cNvCxnSpPr>
          <p:nvPr/>
        </p:nvCxnSpPr>
        <p:spPr>
          <a:xfrm>
            <a:off x="3586908" y="4020084"/>
            <a:ext cx="756300" cy="0"/>
          </a:xfrm>
          <a:prstGeom prst="straightConnector1">
            <a:avLst/>
          </a:prstGeom>
          <a:noFill/>
          <a:ln w="9525" cap="flat" cmpd="sng">
            <a:solidFill>
              <a:schemeClr val="lt2"/>
            </a:solidFill>
            <a:prstDash val="solid"/>
            <a:round/>
            <a:headEnd type="none" w="med" len="med"/>
            <a:tailEnd type="triangle" w="med" len="med"/>
          </a:ln>
        </p:spPr>
      </p:cxnSp>
      <p:cxnSp>
        <p:nvCxnSpPr>
          <p:cNvPr id="677" name="Google Shape;677;p26"/>
          <p:cNvCxnSpPr/>
          <p:nvPr/>
        </p:nvCxnSpPr>
        <p:spPr>
          <a:xfrm>
            <a:off x="4936408" y="1218391"/>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78" name="Google Shape;678;p26"/>
          <p:cNvCxnSpPr/>
          <p:nvPr/>
        </p:nvCxnSpPr>
        <p:spPr>
          <a:xfrm>
            <a:off x="4936408" y="1218391"/>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79" name="Google Shape;679;p26"/>
          <p:cNvCxnSpPr/>
          <p:nvPr/>
        </p:nvCxnSpPr>
        <p:spPr>
          <a:xfrm>
            <a:off x="4936408" y="1218391"/>
            <a:ext cx="750300" cy="1575600"/>
          </a:xfrm>
          <a:prstGeom prst="straightConnector1">
            <a:avLst/>
          </a:prstGeom>
          <a:noFill/>
          <a:ln w="9525" cap="flat" cmpd="sng">
            <a:solidFill>
              <a:srgbClr val="FFFFFF"/>
            </a:solidFill>
            <a:prstDash val="solid"/>
            <a:round/>
            <a:headEnd type="none" w="med" len="med"/>
            <a:tailEnd type="triangle" w="med" len="med"/>
          </a:ln>
        </p:spPr>
      </p:cxnSp>
      <p:cxnSp>
        <p:nvCxnSpPr>
          <p:cNvPr id="680" name="Google Shape;680;p26"/>
          <p:cNvCxnSpPr/>
          <p:nvPr/>
        </p:nvCxnSpPr>
        <p:spPr>
          <a:xfrm>
            <a:off x="4936408" y="1218391"/>
            <a:ext cx="750300" cy="2784000"/>
          </a:xfrm>
          <a:prstGeom prst="straightConnector1">
            <a:avLst/>
          </a:prstGeom>
          <a:noFill/>
          <a:ln w="9525" cap="flat" cmpd="sng">
            <a:solidFill>
              <a:srgbClr val="FFFFFF"/>
            </a:solidFill>
            <a:prstDash val="solid"/>
            <a:round/>
            <a:headEnd type="none" w="med" len="med"/>
            <a:tailEnd type="triangle" w="med" len="med"/>
          </a:ln>
        </p:spPr>
      </p:cxnSp>
      <p:cxnSp>
        <p:nvCxnSpPr>
          <p:cNvPr id="681" name="Google Shape;681;p26"/>
          <p:cNvCxnSpPr/>
          <p:nvPr/>
        </p:nvCxnSpPr>
        <p:spPr>
          <a:xfrm rot="10800000" flipH="1">
            <a:off x="4936408" y="1218513"/>
            <a:ext cx="750300" cy="811200"/>
          </a:xfrm>
          <a:prstGeom prst="straightConnector1">
            <a:avLst/>
          </a:prstGeom>
          <a:noFill/>
          <a:ln w="9525" cap="flat" cmpd="sng">
            <a:solidFill>
              <a:srgbClr val="FFFFFF"/>
            </a:solidFill>
            <a:prstDash val="solid"/>
            <a:round/>
            <a:headEnd type="none" w="med" len="med"/>
            <a:tailEnd type="triangle" w="med" len="med"/>
          </a:ln>
        </p:spPr>
      </p:cxnSp>
      <p:cxnSp>
        <p:nvCxnSpPr>
          <p:cNvPr id="682" name="Google Shape;682;p26"/>
          <p:cNvCxnSpPr/>
          <p:nvPr/>
        </p:nvCxnSpPr>
        <p:spPr>
          <a:xfrm>
            <a:off x="4936408" y="2029713"/>
            <a:ext cx="750300" cy="0"/>
          </a:xfrm>
          <a:prstGeom prst="straightConnector1">
            <a:avLst/>
          </a:prstGeom>
          <a:noFill/>
          <a:ln w="9525" cap="flat" cmpd="sng">
            <a:solidFill>
              <a:srgbClr val="FFFFFF"/>
            </a:solidFill>
            <a:prstDash val="solid"/>
            <a:round/>
            <a:headEnd type="none" w="med" len="med"/>
            <a:tailEnd type="triangle" w="med" len="med"/>
          </a:ln>
        </p:spPr>
      </p:cxnSp>
      <p:cxnSp>
        <p:nvCxnSpPr>
          <p:cNvPr id="683" name="Google Shape;683;p26"/>
          <p:cNvCxnSpPr/>
          <p:nvPr/>
        </p:nvCxnSpPr>
        <p:spPr>
          <a:xfrm>
            <a:off x="4936408" y="2029713"/>
            <a:ext cx="750300" cy="764100"/>
          </a:xfrm>
          <a:prstGeom prst="straightConnector1">
            <a:avLst/>
          </a:prstGeom>
          <a:noFill/>
          <a:ln w="9525" cap="flat" cmpd="sng">
            <a:solidFill>
              <a:srgbClr val="FFFFFF"/>
            </a:solidFill>
            <a:prstDash val="solid"/>
            <a:round/>
            <a:headEnd type="none" w="med" len="med"/>
            <a:tailEnd type="triangle" w="med" len="med"/>
          </a:ln>
        </p:spPr>
      </p:cxnSp>
      <p:cxnSp>
        <p:nvCxnSpPr>
          <p:cNvPr id="684" name="Google Shape;684;p26"/>
          <p:cNvCxnSpPr/>
          <p:nvPr/>
        </p:nvCxnSpPr>
        <p:spPr>
          <a:xfrm>
            <a:off x="4936408" y="2029713"/>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85" name="Google Shape;685;p26"/>
          <p:cNvCxnSpPr/>
          <p:nvPr/>
        </p:nvCxnSpPr>
        <p:spPr>
          <a:xfrm rot="10800000" flipH="1">
            <a:off x="4936408" y="1218536"/>
            <a:ext cx="750300" cy="1548300"/>
          </a:xfrm>
          <a:prstGeom prst="straightConnector1">
            <a:avLst/>
          </a:prstGeom>
          <a:noFill/>
          <a:ln w="9525" cap="flat" cmpd="sng">
            <a:solidFill>
              <a:srgbClr val="FFFFFF"/>
            </a:solidFill>
            <a:prstDash val="solid"/>
            <a:round/>
            <a:headEnd type="none" w="med" len="med"/>
            <a:tailEnd type="triangle" w="med" len="med"/>
          </a:ln>
        </p:spPr>
      </p:cxnSp>
      <p:cxnSp>
        <p:nvCxnSpPr>
          <p:cNvPr id="686" name="Google Shape;686;p26"/>
          <p:cNvCxnSpPr/>
          <p:nvPr/>
        </p:nvCxnSpPr>
        <p:spPr>
          <a:xfrm rot="10800000" flipH="1">
            <a:off x="4936408" y="2029736"/>
            <a:ext cx="750300" cy="737100"/>
          </a:xfrm>
          <a:prstGeom prst="straightConnector1">
            <a:avLst/>
          </a:prstGeom>
          <a:noFill/>
          <a:ln w="9525" cap="flat" cmpd="sng">
            <a:solidFill>
              <a:srgbClr val="FFFFFF"/>
            </a:solidFill>
            <a:prstDash val="solid"/>
            <a:round/>
            <a:headEnd type="none" w="med" len="med"/>
            <a:tailEnd type="triangle" w="med" len="med"/>
          </a:ln>
        </p:spPr>
      </p:cxnSp>
      <p:cxnSp>
        <p:nvCxnSpPr>
          <p:cNvPr id="687" name="Google Shape;687;p26"/>
          <p:cNvCxnSpPr/>
          <p:nvPr/>
        </p:nvCxnSpPr>
        <p:spPr>
          <a:xfrm>
            <a:off x="4936408" y="2766836"/>
            <a:ext cx="750300" cy="27000"/>
          </a:xfrm>
          <a:prstGeom prst="straightConnector1">
            <a:avLst/>
          </a:prstGeom>
          <a:noFill/>
          <a:ln w="9525" cap="flat" cmpd="sng">
            <a:solidFill>
              <a:srgbClr val="FFFFFF"/>
            </a:solidFill>
            <a:prstDash val="solid"/>
            <a:round/>
            <a:headEnd type="none" w="med" len="med"/>
            <a:tailEnd type="triangle" w="med" len="med"/>
          </a:ln>
        </p:spPr>
      </p:cxnSp>
      <p:cxnSp>
        <p:nvCxnSpPr>
          <p:cNvPr id="688" name="Google Shape;688;p26"/>
          <p:cNvCxnSpPr/>
          <p:nvPr/>
        </p:nvCxnSpPr>
        <p:spPr>
          <a:xfrm>
            <a:off x="4936408" y="2766836"/>
            <a:ext cx="750300" cy="1235400"/>
          </a:xfrm>
          <a:prstGeom prst="straightConnector1">
            <a:avLst/>
          </a:prstGeom>
          <a:noFill/>
          <a:ln w="9525" cap="flat" cmpd="sng">
            <a:solidFill>
              <a:srgbClr val="FFFFFF"/>
            </a:solidFill>
            <a:prstDash val="solid"/>
            <a:round/>
            <a:headEnd type="none" w="med" len="med"/>
            <a:tailEnd type="triangle" w="med" len="med"/>
          </a:ln>
        </p:spPr>
      </p:cxnSp>
      <p:cxnSp>
        <p:nvCxnSpPr>
          <p:cNvPr id="689" name="Google Shape;689;p26"/>
          <p:cNvCxnSpPr/>
          <p:nvPr/>
        </p:nvCxnSpPr>
        <p:spPr>
          <a:xfrm rot="10800000" flipH="1">
            <a:off x="4936308" y="1218391"/>
            <a:ext cx="750300" cy="2819400"/>
          </a:xfrm>
          <a:prstGeom prst="straightConnector1">
            <a:avLst/>
          </a:prstGeom>
          <a:noFill/>
          <a:ln w="9525" cap="flat" cmpd="sng">
            <a:solidFill>
              <a:srgbClr val="FFFFFF"/>
            </a:solidFill>
            <a:prstDash val="solid"/>
            <a:round/>
            <a:headEnd type="none" w="med" len="med"/>
            <a:tailEnd type="triangle" w="med" len="med"/>
          </a:ln>
        </p:spPr>
      </p:cxnSp>
      <p:cxnSp>
        <p:nvCxnSpPr>
          <p:cNvPr id="690" name="Google Shape;690;p26"/>
          <p:cNvCxnSpPr/>
          <p:nvPr/>
        </p:nvCxnSpPr>
        <p:spPr>
          <a:xfrm rot="10800000" flipH="1">
            <a:off x="4936408" y="2029584"/>
            <a:ext cx="750300" cy="1972800"/>
          </a:xfrm>
          <a:prstGeom prst="straightConnector1">
            <a:avLst/>
          </a:prstGeom>
          <a:noFill/>
          <a:ln w="9525" cap="flat" cmpd="sng">
            <a:solidFill>
              <a:srgbClr val="FFFFFF"/>
            </a:solidFill>
            <a:prstDash val="solid"/>
            <a:round/>
            <a:headEnd type="none" w="med" len="med"/>
            <a:tailEnd type="triangle" w="med" len="med"/>
          </a:ln>
        </p:spPr>
      </p:cxnSp>
      <p:cxnSp>
        <p:nvCxnSpPr>
          <p:cNvPr id="691" name="Google Shape;691;p26"/>
          <p:cNvCxnSpPr/>
          <p:nvPr/>
        </p:nvCxnSpPr>
        <p:spPr>
          <a:xfrm rot="10800000" flipH="1">
            <a:off x="4936408" y="2793984"/>
            <a:ext cx="750300" cy="1208400"/>
          </a:xfrm>
          <a:prstGeom prst="straightConnector1">
            <a:avLst/>
          </a:prstGeom>
          <a:noFill/>
          <a:ln w="9525" cap="flat" cmpd="sng">
            <a:solidFill>
              <a:srgbClr val="FFFFFF"/>
            </a:solidFill>
            <a:prstDash val="solid"/>
            <a:round/>
            <a:headEnd type="none" w="med" len="med"/>
            <a:tailEnd type="triangle" w="med" len="med"/>
          </a:ln>
        </p:spPr>
      </p:cxnSp>
      <p:cxnSp>
        <p:nvCxnSpPr>
          <p:cNvPr id="692" name="Google Shape;692;p26"/>
          <p:cNvCxnSpPr/>
          <p:nvPr/>
        </p:nvCxnSpPr>
        <p:spPr>
          <a:xfrm>
            <a:off x="4936408" y="4002384"/>
            <a:ext cx="750300" cy="0"/>
          </a:xfrm>
          <a:prstGeom prst="straightConnector1">
            <a:avLst/>
          </a:prstGeom>
          <a:noFill/>
          <a:ln w="9525" cap="flat" cmpd="sng">
            <a:solidFill>
              <a:srgbClr val="FFFFFF"/>
            </a:solidFill>
            <a:prstDash val="solid"/>
            <a:round/>
            <a:headEnd type="none" w="med" len="med"/>
            <a:tailEnd type="triangle" w="med" len="med"/>
          </a:ln>
        </p:spPr>
      </p:cxnSp>
      <p:sp>
        <p:nvSpPr>
          <p:cNvPr id="693" name="Google Shape;693;p26"/>
          <p:cNvSpPr txBox="1"/>
          <p:nvPr/>
        </p:nvSpPr>
        <p:spPr>
          <a:xfrm>
            <a:off x="4183347" y="4451175"/>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rot="10800000" flipH="1">
            <a:off x="6279996" y="2411761"/>
            <a:ext cx="995700" cy="372900"/>
          </a:xfrm>
          <a:prstGeom prst="straightConnector1">
            <a:avLst/>
          </a:prstGeom>
          <a:noFill/>
          <a:ln w="9525" cap="flat" cmpd="sng">
            <a:solidFill>
              <a:srgbClr val="FFFFFF"/>
            </a:solidFill>
            <a:prstDash val="solid"/>
            <a:round/>
            <a:headEnd type="none" w="med" len="med"/>
            <a:tailEnd type="triangle" w="med" len="med"/>
          </a:ln>
        </p:spPr>
      </p:cxnSp>
      <p:sp>
        <p:nvSpPr>
          <p:cNvPr id="695" name="Google Shape;695;p26"/>
          <p:cNvSpPr txBox="1"/>
          <p:nvPr/>
        </p:nvSpPr>
        <p:spPr>
          <a:xfrm>
            <a:off x="7088922" y="3844100"/>
            <a:ext cx="912600" cy="376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onsolas"/>
                <a:ea typeface="Consolas"/>
                <a:cs typeface="Consolas"/>
                <a:sym typeface="Consolas"/>
              </a:rPr>
              <a:t>A</a:t>
            </a:r>
            <a:r>
              <a:rPr lang="en" baseline="30000">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w="28575" cap="flat" cmpd="sng">
            <a:solidFill>
              <a:schemeClr val="dk2"/>
            </a:solidFill>
            <a:prstDash val="dot"/>
            <a:round/>
            <a:headEnd type="none" w="med" len="med"/>
            <a:tailEnd type="none" w="med" len="med"/>
          </a:ln>
        </p:spPr>
      </p:cxnSp>
      <p:cxnSp>
        <p:nvCxnSpPr>
          <p:cNvPr id="697" name="Google Shape;697;p26"/>
          <p:cNvCxnSpPr/>
          <p:nvPr/>
        </p:nvCxnSpPr>
        <p:spPr>
          <a:xfrm flipH="1">
            <a:off x="5980300" y="3215763"/>
            <a:ext cx="6000" cy="4500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7"/>
          <p:cNvSpPr/>
          <p:nvPr/>
        </p:nvSpPr>
        <p:spPr>
          <a:xfrm>
            <a:off x="1424168" y="1974931"/>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7"/>
          <p:cNvSpPr/>
          <p:nvPr/>
        </p:nvSpPr>
        <p:spPr>
          <a:xfrm>
            <a:off x="1424168" y="2242418"/>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7"/>
          <p:cNvSpPr/>
          <p:nvPr/>
        </p:nvSpPr>
        <p:spPr>
          <a:xfrm>
            <a:off x="7275822" y="2132926"/>
            <a:ext cx="538800" cy="557700"/>
          </a:xfrm>
          <a:prstGeom prst="ellipse">
            <a:avLst/>
          </a:prstGeom>
          <a:solidFill>
            <a:srgbClr val="F4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rot="10800000" flipH="1">
            <a:off x="7814622" y="2398276"/>
            <a:ext cx="435900" cy="13500"/>
          </a:xfrm>
          <a:prstGeom prst="straightConnector1">
            <a:avLst/>
          </a:prstGeom>
          <a:noFill/>
          <a:ln w="19050" cap="flat" cmpd="sng">
            <a:solidFill>
              <a:srgbClr val="595959"/>
            </a:solidFill>
            <a:prstDash val="solid"/>
            <a:round/>
            <a:headEnd type="none" w="med" len="med"/>
            <a:tailEnd type="triangle" w="med" len="med"/>
          </a:ln>
        </p:spPr>
      </p:cxnSp>
      <p:sp>
        <p:nvSpPr>
          <p:cNvPr id="712" name="Google Shape;712;p27"/>
          <p:cNvSpPr txBox="1"/>
          <p:nvPr/>
        </p:nvSpPr>
        <p:spPr>
          <a:xfrm>
            <a:off x="28400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name="adj" fmla="val 8333"/>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7"/>
          <p:cNvSpPr txBox="1"/>
          <p:nvPr/>
        </p:nvSpPr>
        <p:spPr>
          <a:xfrm>
            <a:off x="441325" y="22932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716" name="Google Shape;716;p27"/>
          <p:cNvCxnSpPr>
            <a:stCxn id="717" idx="6"/>
            <a:endCxn id="709" idx="2"/>
          </p:cNvCxnSpPr>
          <p:nvPr/>
        </p:nvCxnSpPr>
        <p:spPr>
          <a:xfrm rot="10800000" flipH="1">
            <a:off x="6280008" y="2411784"/>
            <a:ext cx="995700" cy="1590600"/>
          </a:xfrm>
          <a:prstGeom prst="straightConnector1">
            <a:avLst/>
          </a:prstGeom>
          <a:noFill/>
          <a:ln w="9525" cap="flat" cmpd="sng">
            <a:solidFill>
              <a:srgbClr val="595959"/>
            </a:solidFill>
            <a:prstDash val="solid"/>
            <a:round/>
            <a:headEnd type="none" w="med" len="med"/>
            <a:tailEnd type="triangle" w="med" len="med"/>
          </a:ln>
        </p:spPr>
      </p:cxnSp>
      <p:cxnSp>
        <p:nvCxnSpPr>
          <p:cNvPr id="718" name="Google Shape;718;p27"/>
          <p:cNvCxnSpPr>
            <a:stCxn id="719" idx="6"/>
            <a:endCxn id="709" idx="2"/>
          </p:cNvCxnSpPr>
          <p:nvPr/>
        </p:nvCxnSpPr>
        <p:spPr>
          <a:xfrm>
            <a:off x="6280008" y="2010363"/>
            <a:ext cx="995700" cy="401400"/>
          </a:xfrm>
          <a:prstGeom prst="straightConnector1">
            <a:avLst/>
          </a:prstGeom>
          <a:noFill/>
          <a:ln w="9525" cap="flat" cmpd="sng">
            <a:solidFill>
              <a:srgbClr val="595959"/>
            </a:solidFill>
            <a:prstDash val="solid"/>
            <a:round/>
            <a:headEnd type="none" w="med" len="med"/>
            <a:tailEnd type="triangle" w="med" len="med"/>
          </a:ln>
        </p:spPr>
      </p:cxnSp>
      <p:cxnSp>
        <p:nvCxnSpPr>
          <p:cNvPr id="720" name="Google Shape;720;p27"/>
          <p:cNvCxnSpPr>
            <a:stCxn id="721" idx="6"/>
            <a:endCxn id="709" idx="2"/>
          </p:cNvCxnSpPr>
          <p:nvPr/>
        </p:nvCxnSpPr>
        <p:spPr>
          <a:xfrm>
            <a:off x="6280008" y="1236091"/>
            <a:ext cx="995700" cy="1175700"/>
          </a:xfrm>
          <a:prstGeom prst="straightConnector1">
            <a:avLst/>
          </a:prstGeom>
          <a:noFill/>
          <a:ln w="9525" cap="flat" cmpd="sng">
            <a:solidFill>
              <a:srgbClr val="595959"/>
            </a:solidFill>
            <a:prstDash val="solid"/>
            <a:round/>
            <a:headEnd type="none" w="med" len="med"/>
            <a:tailEnd type="triangle" w="med" len="med"/>
          </a:ln>
        </p:spPr>
      </p:cxnSp>
      <p:cxnSp>
        <p:nvCxnSpPr>
          <p:cNvPr id="722" name="Google Shape;722;p27"/>
          <p:cNvCxnSpPr>
            <a:stCxn id="723" idx="6"/>
            <a:endCxn id="724" idx="2"/>
          </p:cNvCxnSpPr>
          <p:nvPr/>
        </p:nvCxnSpPr>
        <p:spPr>
          <a:xfrm>
            <a:off x="3592908" y="1236091"/>
            <a:ext cx="750300" cy="0"/>
          </a:xfrm>
          <a:prstGeom prst="straightConnector1">
            <a:avLst/>
          </a:prstGeom>
          <a:noFill/>
          <a:ln w="9525" cap="flat" cmpd="sng">
            <a:solidFill>
              <a:srgbClr val="595959"/>
            </a:solidFill>
            <a:prstDash val="solid"/>
            <a:round/>
            <a:headEnd type="none" w="med" len="med"/>
            <a:tailEnd type="triangle" w="med" len="med"/>
          </a:ln>
        </p:spPr>
      </p:cxnSp>
      <p:sp>
        <p:nvSpPr>
          <p:cNvPr id="711" name="Google Shape;711;p27"/>
          <p:cNvSpPr txBox="1"/>
          <p:nvPr/>
        </p:nvSpPr>
        <p:spPr>
          <a:xfrm>
            <a:off x="8250575" y="2210175"/>
            <a:ext cx="452100" cy="376200"/>
          </a:xfrm>
          <a:prstGeom prst="rect">
            <a:avLst/>
          </a:prstGeom>
          <a:noFill/>
          <a:ln w="9525" cap="flat" cmpd="sng">
            <a:solidFill>
              <a:srgbClr val="0097A7"/>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baseline="30000"/>
              <a:t>[1</a:t>
            </a:r>
            <a:r>
              <a:rPr lang="en" sz="1100">
                <a:solidFill>
                  <a:srgbClr val="000000"/>
                </a:solidFill>
              </a:rPr>
              <a:t>a</a:t>
            </a:r>
            <a:r>
              <a:rPr lang="en" sz="1100" baseline="30000">
                <a:solidFill>
                  <a:srgbClr val="000000"/>
                </a:solidFill>
              </a:rPr>
              <a:t>]</a:t>
            </a:r>
            <a:r>
              <a:rPr lang="en" sz="1100" baseline="-25000">
                <a:solidFill>
                  <a:srgbClr val="000000"/>
                </a:solidFill>
              </a:rPr>
              <a:t>1</a:t>
            </a:r>
            <a:endParaRPr sz="1200" baseline="-250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[1]</a:t>
            </a:r>
            <a:r>
              <a:rPr lang="en" sz="1100" baseline="-250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1</a:t>
            </a:r>
            <a:endParaRPr sz="1200" baseline="-250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[2]</a:t>
            </a:r>
            <a:r>
              <a:rPr lang="en" sz="1100" baseline="-250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1</a:t>
            </a:r>
            <a:endParaRPr sz="1200" baseline="-250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100">
                <a:solidFill>
                  <a:srgbClr val="000000"/>
                </a:solidFill>
              </a:rPr>
              <a:t>a</a:t>
            </a:r>
            <a:r>
              <a:rPr lang="en" sz="1100" baseline="30000">
                <a:solidFill>
                  <a:srgbClr val="000000"/>
                </a:solidFill>
              </a:rPr>
              <a:t>[3]</a:t>
            </a:r>
            <a:r>
              <a:rPr lang="en" sz="1100" baseline="-250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w="28575" cap="flat" cmpd="sng">
            <a:solidFill>
              <a:srgbClr val="595959"/>
            </a:solidFill>
            <a:prstDash val="dot"/>
            <a:round/>
            <a:headEnd type="none" w="med" len="med"/>
            <a:tailEnd type="none" w="med" len="med"/>
          </a:ln>
        </p:spPr>
      </p:cxnSp>
      <p:sp>
        <p:nvSpPr>
          <p:cNvPr id="733" name="Google Shape;733;p27"/>
          <p:cNvSpPr/>
          <p:nvPr/>
        </p:nvSpPr>
        <p:spPr>
          <a:xfrm>
            <a:off x="1424168" y="2509919"/>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7"/>
          <p:cNvSpPr/>
          <p:nvPr/>
        </p:nvSpPr>
        <p:spPr>
          <a:xfrm>
            <a:off x="1424168" y="2777406"/>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7"/>
          <p:cNvSpPr/>
          <p:nvPr/>
        </p:nvSpPr>
        <p:spPr>
          <a:xfrm>
            <a:off x="1424168" y="30448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7"/>
          <p:cNvSpPr/>
          <p:nvPr/>
        </p:nvSpPr>
        <p:spPr>
          <a:xfrm>
            <a:off x="1424168" y="3246793"/>
            <a:ext cx="79500" cy="68400"/>
          </a:xfrm>
          <a:prstGeom prst="flowChartConnector">
            <a:avLst/>
          </a:prstGeom>
          <a:solidFill>
            <a:srgbClr val="B7B7B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 name="Google Shape;737;p27"/>
          <p:cNvCxnSpPr>
            <a:endCxn id="723" idx="2"/>
          </p:cNvCxnSpPr>
          <p:nvPr/>
        </p:nvCxnSpPr>
        <p:spPr>
          <a:xfrm rot="10800000" flipH="1">
            <a:off x="1510008" y="1236091"/>
            <a:ext cx="1489800" cy="509700"/>
          </a:xfrm>
          <a:prstGeom prst="straightConnector1">
            <a:avLst/>
          </a:prstGeom>
          <a:noFill/>
          <a:ln w="9525" cap="flat" cmpd="sng">
            <a:solidFill>
              <a:srgbClr val="595959"/>
            </a:solidFill>
            <a:prstDash val="solid"/>
            <a:round/>
            <a:headEnd type="none" w="med" len="med"/>
            <a:tailEnd type="triangle" w="med" len="med"/>
          </a:ln>
        </p:spPr>
      </p:cxnSp>
      <p:cxnSp>
        <p:nvCxnSpPr>
          <p:cNvPr id="738" name="Google Shape;738;p27"/>
          <p:cNvCxnSpPr>
            <a:stCxn id="706" idx="5"/>
            <a:endCxn id="725" idx="2"/>
          </p:cNvCxnSpPr>
          <p:nvPr/>
        </p:nvCxnSpPr>
        <p:spPr>
          <a:xfrm>
            <a:off x="1492026" y="1765827"/>
            <a:ext cx="1507800" cy="281700"/>
          </a:xfrm>
          <a:prstGeom prst="straightConnector1">
            <a:avLst/>
          </a:prstGeom>
          <a:noFill/>
          <a:ln w="9525" cap="flat" cmpd="sng">
            <a:solidFill>
              <a:srgbClr val="595959"/>
            </a:solidFill>
            <a:prstDash val="solid"/>
            <a:round/>
            <a:headEnd type="none" w="med" len="med"/>
            <a:tailEnd type="triangle" w="med" len="med"/>
          </a:ln>
        </p:spPr>
      </p:cxnSp>
      <p:cxnSp>
        <p:nvCxnSpPr>
          <p:cNvPr id="739" name="Google Shape;739;p27"/>
          <p:cNvCxnSpPr>
            <a:stCxn id="706" idx="5"/>
            <a:endCxn id="726" idx="2"/>
          </p:cNvCxnSpPr>
          <p:nvPr/>
        </p:nvCxnSpPr>
        <p:spPr>
          <a:xfrm>
            <a:off x="1492026" y="1765827"/>
            <a:ext cx="1507800" cy="1018800"/>
          </a:xfrm>
          <a:prstGeom prst="straightConnector1">
            <a:avLst/>
          </a:prstGeom>
          <a:noFill/>
          <a:ln w="9525" cap="flat" cmpd="sng">
            <a:solidFill>
              <a:srgbClr val="595959"/>
            </a:solidFill>
            <a:prstDash val="solid"/>
            <a:round/>
            <a:headEnd type="none" w="med" len="med"/>
            <a:tailEnd type="triangle" w="med" len="med"/>
          </a:ln>
        </p:spPr>
      </p:cxnSp>
      <p:cxnSp>
        <p:nvCxnSpPr>
          <p:cNvPr id="740" name="Google Shape;740;p27"/>
          <p:cNvCxnSpPr>
            <a:stCxn id="706" idx="5"/>
            <a:endCxn id="727" idx="2"/>
          </p:cNvCxnSpPr>
          <p:nvPr/>
        </p:nvCxnSpPr>
        <p:spPr>
          <a:xfrm>
            <a:off x="1492026" y="1765827"/>
            <a:ext cx="1507800" cy="2254200"/>
          </a:xfrm>
          <a:prstGeom prst="straightConnector1">
            <a:avLst/>
          </a:prstGeom>
          <a:noFill/>
          <a:ln w="9525" cap="flat" cmpd="sng">
            <a:solidFill>
              <a:srgbClr val="595959"/>
            </a:solidFill>
            <a:prstDash val="solid"/>
            <a:round/>
            <a:headEnd type="none" w="med" len="med"/>
            <a:tailEnd type="triangle" w="med" len="med"/>
          </a:ln>
        </p:spPr>
      </p:cxnSp>
      <p:cxnSp>
        <p:nvCxnSpPr>
          <p:cNvPr id="741" name="Google Shape;741;p27"/>
          <p:cNvCxnSpPr>
            <a:stCxn id="707" idx="5"/>
            <a:endCxn id="723" idx="2"/>
          </p:cNvCxnSpPr>
          <p:nvPr/>
        </p:nvCxnSpPr>
        <p:spPr>
          <a:xfrm rot="10800000" flipH="1">
            <a:off x="1492026" y="1236214"/>
            <a:ext cx="1507800" cy="797100"/>
          </a:xfrm>
          <a:prstGeom prst="straightConnector1">
            <a:avLst/>
          </a:prstGeom>
          <a:noFill/>
          <a:ln w="9525" cap="flat" cmpd="sng">
            <a:solidFill>
              <a:srgbClr val="595959"/>
            </a:solidFill>
            <a:prstDash val="solid"/>
            <a:round/>
            <a:headEnd type="none" w="med" len="med"/>
            <a:tailEnd type="triangle" w="med" len="med"/>
          </a:ln>
        </p:spPr>
      </p:cxnSp>
      <p:cxnSp>
        <p:nvCxnSpPr>
          <p:cNvPr id="742" name="Google Shape;742;p27"/>
          <p:cNvCxnSpPr>
            <a:stCxn id="707" idx="5"/>
            <a:endCxn id="726" idx="2"/>
          </p:cNvCxnSpPr>
          <p:nvPr/>
        </p:nvCxnSpPr>
        <p:spPr>
          <a:xfrm>
            <a:off x="1492026" y="2033314"/>
            <a:ext cx="1507800" cy="751200"/>
          </a:xfrm>
          <a:prstGeom prst="straightConnector1">
            <a:avLst/>
          </a:prstGeom>
          <a:noFill/>
          <a:ln w="9525" cap="flat" cmpd="sng">
            <a:solidFill>
              <a:srgbClr val="595959"/>
            </a:solidFill>
            <a:prstDash val="solid"/>
            <a:round/>
            <a:headEnd type="none" w="med" len="med"/>
            <a:tailEnd type="triangle" w="med" len="med"/>
          </a:ln>
        </p:spPr>
      </p:cxnSp>
      <p:cxnSp>
        <p:nvCxnSpPr>
          <p:cNvPr id="743" name="Google Shape;743;p27"/>
          <p:cNvCxnSpPr>
            <a:stCxn id="707" idx="6"/>
            <a:endCxn id="725" idx="2"/>
          </p:cNvCxnSpPr>
          <p:nvPr/>
        </p:nvCxnSpPr>
        <p:spPr>
          <a:xfrm>
            <a:off x="1503668" y="2009131"/>
            <a:ext cx="1496100" cy="38400"/>
          </a:xfrm>
          <a:prstGeom prst="straightConnector1">
            <a:avLst/>
          </a:prstGeom>
          <a:noFill/>
          <a:ln w="9525" cap="flat" cmpd="sng">
            <a:solidFill>
              <a:srgbClr val="595959"/>
            </a:solidFill>
            <a:prstDash val="solid"/>
            <a:round/>
            <a:headEnd type="none" w="med" len="med"/>
            <a:tailEnd type="triangle" w="med" len="med"/>
          </a:ln>
        </p:spPr>
      </p:cxnSp>
      <p:cxnSp>
        <p:nvCxnSpPr>
          <p:cNvPr id="744" name="Google Shape;744;p27"/>
          <p:cNvCxnSpPr>
            <a:stCxn id="707" idx="6"/>
            <a:endCxn id="727" idx="2"/>
          </p:cNvCxnSpPr>
          <p:nvPr/>
        </p:nvCxnSpPr>
        <p:spPr>
          <a:xfrm>
            <a:off x="1503668" y="2009131"/>
            <a:ext cx="1496100" cy="2010900"/>
          </a:xfrm>
          <a:prstGeom prst="straightConnector1">
            <a:avLst/>
          </a:prstGeom>
          <a:noFill/>
          <a:ln w="9525" cap="flat" cmpd="sng">
            <a:solidFill>
              <a:srgbClr val="595959"/>
            </a:solidFill>
            <a:prstDash val="solid"/>
            <a:round/>
            <a:headEnd type="none" w="med" len="med"/>
            <a:tailEnd type="triangle" w="med" len="med"/>
          </a:ln>
        </p:spPr>
      </p:cxnSp>
      <p:cxnSp>
        <p:nvCxnSpPr>
          <p:cNvPr id="745" name="Google Shape;745;p27"/>
          <p:cNvCxnSpPr>
            <a:stCxn id="708" idx="4"/>
            <a:endCxn id="723" idx="2"/>
          </p:cNvCxnSpPr>
          <p:nvPr/>
        </p:nvCxnSpPr>
        <p:spPr>
          <a:xfrm rot="10800000" flipH="1">
            <a:off x="1463918" y="1236218"/>
            <a:ext cx="1536000" cy="1074600"/>
          </a:xfrm>
          <a:prstGeom prst="straightConnector1">
            <a:avLst/>
          </a:prstGeom>
          <a:noFill/>
          <a:ln w="9525" cap="flat" cmpd="sng">
            <a:solidFill>
              <a:srgbClr val="595959"/>
            </a:solidFill>
            <a:prstDash val="solid"/>
            <a:round/>
            <a:headEnd type="none" w="med" len="med"/>
            <a:tailEnd type="triangle" w="med" len="med"/>
          </a:ln>
        </p:spPr>
      </p:cxnSp>
      <p:cxnSp>
        <p:nvCxnSpPr>
          <p:cNvPr id="746" name="Google Shape;746;p27"/>
          <p:cNvCxnSpPr>
            <a:stCxn id="708" idx="6"/>
            <a:endCxn id="725" idx="2"/>
          </p:cNvCxnSpPr>
          <p:nvPr/>
        </p:nvCxnSpPr>
        <p:spPr>
          <a:xfrm rot="10800000" flipH="1">
            <a:off x="1503668" y="2047418"/>
            <a:ext cx="1496100" cy="229200"/>
          </a:xfrm>
          <a:prstGeom prst="straightConnector1">
            <a:avLst/>
          </a:prstGeom>
          <a:noFill/>
          <a:ln w="9525" cap="flat" cmpd="sng">
            <a:solidFill>
              <a:srgbClr val="595959"/>
            </a:solidFill>
            <a:prstDash val="solid"/>
            <a:round/>
            <a:headEnd type="none" w="med" len="med"/>
            <a:tailEnd type="triangle" w="med" len="med"/>
          </a:ln>
        </p:spPr>
      </p:cxnSp>
      <p:cxnSp>
        <p:nvCxnSpPr>
          <p:cNvPr id="747" name="Google Shape;747;p27"/>
          <p:cNvCxnSpPr>
            <a:stCxn id="708" idx="6"/>
            <a:endCxn id="726" idx="2"/>
          </p:cNvCxnSpPr>
          <p:nvPr/>
        </p:nvCxnSpPr>
        <p:spPr>
          <a:xfrm>
            <a:off x="1503668" y="2276618"/>
            <a:ext cx="1496100" cy="507900"/>
          </a:xfrm>
          <a:prstGeom prst="straightConnector1">
            <a:avLst/>
          </a:prstGeom>
          <a:noFill/>
          <a:ln w="9525" cap="flat" cmpd="sng">
            <a:solidFill>
              <a:srgbClr val="595959"/>
            </a:solidFill>
            <a:prstDash val="solid"/>
            <a:round/>
            <a:headEnd type="none" w="med" len="med"/>
            <a:tailEnd type="triangle" w="med" len="med"/>
          </a:ln>
        </p:spPr>
      </p:cxnSp>
      <p:cxnSp>
        <p:nvCxnSpPr>
          <p:cNvPr id="748" name="Google Shape;748;p27"/>
          <p:cNvCxnSpPr>
            <a:stCxn id="708" idx="5"/>
            <a:endCxn id="727" idx="2"/>
          </p:cNvCxnSpPr>
          <p:nvPr/>
        </p:nvCxnSpPr>
        <p:spPr>
          <a:xfrm>
            <a:off x="1492026" y="2300801"/>
            <a:ext cx="1507800" cy="1719300"/>
          </a:xfrm>
          <a:prstGeom prst="straightConnector1">
            <a:avLst/>
          </a:prstGeom>
          <a:noFill/>
          <a:ln w="9525" cap="flat" cmpd="sng">
            <a:solidFill>
              <a:srgbClr val="595959"/>
            </a:solidFill>
            <a:prstDash val="solid"/>
            <a:round/>
            <a:headEnd type="none" w="med" len="med"/>
            <a:tailEnd type="triangle" w="med" len="med"/>
          </a:ln>
        </p:spPr>
      </p:cxnSp>
      <p:cxnSp>
        <p:nvCxnSpPr>
          <p:cNvPr id="749" name="Google Shape;749;p27"/>
          <p:cNvCxnSpPr>
            <a:stCxn id="733" idx="4"/>
            <a:endCxn id="723" idx="2"/>
          </p:cNvCxnSpPr>
          <p:nvPr/>
        </p:nvCxnSpPr>
        <p:spPr>
          <a:xfrm rot="10800000" flipH="1">
            <a:off x="1463918" y="1236119"/>
            <a:ext cx="1536000" cy="1342200"/>
          </a:xfrm>
          <a:prstGeom prst="straightConnector1">
            <a:avLst/>
          </a:prstGeom>
          <a:noFill/>
          <a:ln w="9525" cap="flat" cmpd="sng">
            <a:solidFill>
              <a:srgbClr val="595959"/>
            </a:solidFill>
            <a:prstDash val="solid"/>
            <a:round/>
            <a:headEnd type="none" w="med" len="med"/>
            <a:tailEnd type="triangle" w="med" len="med"/>
          </a:ln>
        </p:spPr>
      </p:cxnSp>
      <p:cxnSp>
        <p:nvCxnSpPr>
          <p:cNvPr id="750" name="Google Shape;750;p27"/>
          <p:cNvCxnSpPr>
            <a:stCxn id="733" idx="5"/>
            <a:endCxn id="725" idx="2"/>
          </p:cNvCxnSpPr>
          <p:nvPr/>
        </p:nvCxnSpPr>
        <p:spPr>
          <a:xfrm rot="10800000" flipH="1">
            <a:off x="1492026" y="2047502"/>
            <a:ext cx="1507800" cy="520800"/>
          </a:xfrm>
          <a:prstGeom prst="straightConnector1">
            <a:avLst/>
          </a:prstGeom>
          <a:noFill/>
          <a:ln w="9525" cap="flat" cmpd="sng">
            <a:solidFill>
              <a:srgbClr val="595959"/>
            </a:solidFill>
            <a:prstDash val="solid"/>
            <a:round/>
            <a:headEnd type="none" w="med" len="med"/>
            <a:tailEnd type="triangle" w="med" len="med"/>
          </a:ln>
        </p:spPr>
      </p:cxnSp>
      <p:cxnSp>
        <p:nvCxnSpPr>
          <p:cNvPr id="751" name="Google Shape;751;p27"/>
          <p:cNvCxnSpPr>
            <a:stCxn id="733" idx="6"/>
            <a:endCxn id="726" idx="2"/>
          </p:cNvCxnSpPr>
          <p:nvPr/>
        </p:nvCxnSpPr>
        <p:spPr>
          <a:xfrm>
            <a:off x="1503668" y="2544119"/>
            <a:ext cx="1496100" cy="240300"/>
          </a:xfrm>
          <a:prstGeom prst="straightConnector1">
            <a:avLst/>
          </a:prstGeom>
          <a:noFill/>
          <a:ln w="9525" cap="flat" cmpd="sng">
            <a:solidFill>
              <a:srgbClr val="595959"/>
            </a:solidFill>
            <a:prstDash val="solid"/>
            <a:round/>
            <a:headEnd type="none" w="med" len="med"/>
            <a:tailEnd type="triangle" w="med" len="med"/>
          </a:ln>
        </p:spPr>
      </p:cxnSp>
      <p:cxnSp>
        <p:nvCxnSpPr>
          <p:cNvPr id="752" name="Google Shape;752;p27"/>
          <p:cNvCxnSpPr>
            <a:stCxn id="733" idx="5"/>
            <a:endCxn id="727" idx="2"/>
          </p:cNvCxnSpPr>
          <p:nvPr/>
        </p:nvCxnSpPr>
        <p:spPr>
          <a:xfrm>
            <a:off x="1492026" y="2568302"/>
            <a:ext cx="1507800" cy="1451700"/>
          </a:xfrm>
          <a:prstGeom prst="straightConnector1">
            <a:avLst/>
          </a:prstGeom>
          <a:noFill/>
          <a:ln w="9525" cap="flat" cmpd="sng">
            <a:solidFill>
              <a:srgbClr val="595959"/>
            </a:solidFill>
            <a:prstDash val="solid"/>
            <a:round/>
            <a:headEnd type="none" w="med" len="med"/>
            <a:tailEnd type="triangle" w="med" len="med"/>
          </a:ln>
        </p:spPr>
      </p:cxnSp>
      <p:cxnSp>
        <p:nvCxnSpPr>
          <p:cNvPr id="753" name="Google Shape;753;p27"/>
          <p:cNvCxnSpPr>
            <a:stCxn id="734" idx="5"/>
            <a:endCxn id="723" idx="2"/>
          </p:cNvCxnSpPr>
          <p:nvPr/>
        </p:nvCxnSpPr>
        <p:spPr>
          <a:xfrm rot="10800000" flipH="1">
            <a:off x="1492026" y="1236189"/>
            <a:ext cx="1507800" cy="1599600"/>
          </a:xfrm>
          <a:prstGeom prst="straightConnector1">
            <a:avLst/>
          </a:prstGeom>
          <a:noFill/>
          <a:ln w="9525" cap="flat" cmpd="sng">
            <a:solidFill>
              <a:srgbClr val="595959"/>
            </a:solidFill>
            <a:prstDash val="solid"/>
            <a:round/>
            <a:headEnd type="none" w="med" len="med"/>
            <a:tailEnd type="triangle" w="med" len="med"/>
          </a:ln>
        </p:spPr>
      </p:cxnSp>
      <p:cxnSp>
        <p:nvCxnSpPr>
          <p:cNvPr id="754" name="Google Shape;754;p27"/>
          <p:cNvCxnSpPr>
            <a:stCxn id="734" idx="6"/>
            <a:endCxn id="725" idx="2"/>
          </p:cNvCxnSpPr>
          <p:nvPr/>
        </p:nvCxnSpPr>
        <p:spPr>
          <a:xfrm rot="10800000" flipH="1">
            <a:off x="1503668" y="2047506"/>
            <a:ext cx="1496100" cy="764100"/>
          </a:xfrm>
          <a:prstGeom prst="straightConnector1">
            <a:avLst/>
          </a:prstGeom>
          <a:noFill/>
          <a:ln w="9525" cap="flat" cmpd="sng">
            <a:solidFill>
              <a:srgbClr val="595959"/>
            </a:solidFill>
            <a:prstDash val="solid"/>
            <a:round/>
            <a:headEnd type="none" w="med" len="med"/>
            <a:tailEnd type="triangle" w="med" len="med"/>
          </a:ln>
        </p:spPr>
      </p:cxnSp>
      <p:cxnSp>
        <p:nvCxnSpPr>
          <p:cNvPr id="755" name="Google Shape;755;p27"/>
          <p:cNvCxnSpPr>
            <a:stCxn id="734" idx="5"/>
            <a:endCxn id="726" idx="2"/>
          </p:cNvCxnSpPr>
          <p:nvPr/>
        </p:nvCxnSpPr>
        <p:spPr>
          <a:xfrm rot="10800000" flipH="1">
            <a:off x="1492026" y="2784489"/>
            <a:ext cx="1507800" cy="51300"/>
          </a:xfrm>
          <a:prstGeom prst="straightConnector1">
            <a:avLst/>
          </a:prstGeom>
          <a:noFill/>
          <a:ln w="9525" cap="flat" cmpd="sng">
            <a:solidFill>
              <a:srgbClr val="595959"/>
            </a:solidFill>
            <a:prstDash val="solid"/>
            <a:round/>
            <a:headEnd type="none" w="med" len="med"/>
            <a:tailEnd type="triangle" w="med" len="med"/>
          </a:ln>
        </p:spPr>
      </p:cxnSp>
      <p:cxnSp>
        <p:nvCxnSpPr>
          <p:cNvPr id="756" name="Google Shape;756;p27"/>
          <p:cNvCxnSpPr>
            <a:stCxn id="734" idx="5"/>
            <a:endCxn id="727" idx="2"/>
          </p:cNvCxnSpPr>
          <p:nvPr/>
        </p:nvCxnSpPr>
        <p:spPr>
          <a:xfrm>
            <a:off x="1492026" y="2835789"/>
            <a:ext cx="1507800" cy="1184400"/>
          </a:xfrm>
          <a:prstGeom prst="straightConnector1">
            <a:avLst/>
          </a:prstGeom>
          <a:noFill/>
          <a:ln w="9525" cap="flat" cmpd="sng">
            <a:solidFill>
              <a:srgbClr val="595959"/>
            </a:solidFill>
            <a:prstDash val="solid"/>
            <a:round/>
            <a:headEnd type="none" w="med" len="med"/>
            <a:tailEnd type="triangle" w="med" len="med"/>
          </a:ln>
        </p:spPr>
      </p:cxnSp>
      <p:cxnSp>
        <p:nvCxnSpPr>
          <p:cNvPr id="757" name="Google Shape;757;p27"/>
          <p:cNvCxnSpPr>
            <a:stCxn id="735" idx="0"/>
            <a:endCxn id="726" idx="2"/>
          </p:cNvCxnSpPr>
          <p:nvPr/>
        </p:nvCxnSpPr>
        <p:spPr>
          <a:xfrm rot="10800000" flipH="1">
            <a:off x="1463918" y="2784493"/>
            <a:ext cx="1536000" cy="260400"/>
          </a:xfrm>
          <a:prstGeom prst="straightConnector1">
            <a:avLst/>
          </a:prstGeom>
          <a:noFill/>
          <a:ln w="9525" cap="flat" cmpd="sng">
            <a:solidFill>
              <a:srgbClr val="595959"/>
            </a:solidFill>
            <a:prstDash val="solid"/>
            <a:round/>
            <a:headEnd type="none" w="med" len="med"/>
            <a:tailEnd type="triangle" w="med" len="med"/>
          </a:ln>
        </p:spPr>
      </p:cxnSp>
      <p:cxnSp>
        <p:nvCxnSpPr>
          <p:cNvPr id="758" name="Google Shape;758;p27"/>
          <p:cNvCxnSpPr>
            <a:stCxn id="735" idx="5"/>
            <a:endCxn id="725" idx="2"/>
          </p:cNvCxnSpPr>
          <p:nvPr/>
        </p:nvCxnSpPr>
        <p:spPr>
          <a:xfrm rot="10800000" flipH="1">
            <a:off x="1492026" y="2047276"/>
            <a:ext cx="1507800" cy="1056000"/>
          </a:xfrm>
          <a:prstGeom prst="straightConnector1">
            <a:avLst/>
          </a:prstGeom>
          <a:noFill/>
          <a:ln w="9525" cap="flat" cmpd="sng">
            <a:solidFill>
              <a:srgbClr val="595959"/>
            </a:solidFill>
            <a:prstDash val="solid"/>
            <a:round/>
            <a:headEnd type="none" w="med" len="med"/>
            <a:tailEnd type="triangle" w="med" len="med"/>
          </a:ln>
        </p:spPr>
      </p:cxnSp>
      <p:cxnSp>
        <p:nvCxnSpPr>
          <p:cNvPr id="759" name="Google Shape;759;p27"/>
          <p:cNvCxnSpPr>
            <a:stCxn id="735" idx="6"/>
            <a:endCxn id="726" idx="2"/>
          </p:cNvCxnSpPr>
          <p:nvPr/>
        </p:nvCxnSpPr>
        <p:spPr>
          <a:xfrm rot="10800000" flipH="1">
            <a:off x="1503668" y="2784493"/>
            <a:ext cx="1496100" cy="294600"/>
          </a:xfrm>
          <a:prstGeom prst="straightConnector1">
            <a:avLst/>
          </a:prstGeom>
          <a:noFill/>
          <a:ln w="9525" cap="flat" cmpd="sng">
            <a:solidFill>
              <a:srgbClr val="595959"/>
            </a:solidFill>
            <a:prstDash val="solid"/>
            <a:round/>
            <a:headEnd type="none" w="med" len="med"/>
            <a:tailEnd type="triangle" w="med" len="med"/>
          </a:ln>
        </p:spPr>
      </p:cxnSp>
      <p:cxnSp>
        <p:nvCxnSpPr>
          <p:cNvPr id="760" name="Google Shape;760;p27"/>
          <p:cNvCxnSpPr>
            <a:stCxn id="735" idx="5"/>
            <a:endCxn id="727" idx="2"/>
          </p:cNvCxnSpPr>
          <p:nvPr/>
        </p:nvCxnSpPr>
        <p:spPr>
          <a:xfrm>
            <a:off x="1492026" y="3103276"/>
            <a:ext cx="1507800" cy="916800"/>
          </a:xfrm>
          <a:prstGeom prst="straightConnector1">
            <a:avLst/>
          </a:prstGeom>
          <a:noFill/>
          <a:ln w="9525" cap="flat" cmpd="sng">
            <a:solidFill>
              <a:srgbClr val="595959"/>
            </a:solidFill>
            <a:prstDash val="solid"/>
            <a:round/>
            <a:headEnd type="none" w="med" len="med"/>
            <a:tailEnd type="triangle" w="med" len="med"/>
          </a:ln>
        </p:spPr>
      </p:cxnSp>
      <p:cxnSp>
        <p:nvCxnSpPr>
          <p:cNvPr id="761" name="Google Shape;761;p27"/>
          <p:cNvCxnSpPr>
            <a:stCxn id="736" idx="5"/>
            <a:endCxn id="723" idx="2"/>
          </p:cNvCxnSpPr>
          <p:nvPr/>
        </p:nvCxnSpPr>
        <p:spPr>
          <a:xfrm rot="10800000" flipH="1">
            <a:off x="1492026" y="1236076"/>
            <a:ext cx="1507800" cy="2069100"/>
          </a:xfrm>
          <a:prstGeom prst="straightConnector1">
            <a:avLst/>
          </a:prstGeom>
          <a:noFill/>
          <a:ln w="9525" cap="flat" cmpd="sng">
            <a:solidFill>
              <a:srgbClr val="595959"/>
            </a:solidFill>
            <a:prstDash val="solid"/>
            <a:round/>
            <a:headEnd type="none" w="med" len="med"/>
            <a:tailEnd type="triangle" w="med" len="med"/>
          </a:ln>
        </p:spPr>
      </p:cxnSp>
      <p:cxnSp>
        <p:nvCxnSpPr>
          <p:cNvPr id="762" name="Google Shape;762;p27"/>
          <p:cNvCxnSpPr>
            <a:stCxn id="736" idx="5"/>
            <a:endCxn id="725" idx="2"/>
          </p:cNvCxnSpPr>
          <p:nvPr/>
        </p:nvCxnSpPr>
        <p:spPr>
          <a:xfrm rot="10800000" flipH="1">
            <a:off x="1492026" y="2047276"/>
            <a:ext cx="1507800" cy="1257900"/>
          </a:xfrm>
          <a:prstGeom prst="straightConnector1">
            <a:avLst/>
          </a:prstGeom>
          <a:noFill/>
          <a:ln w="9525" cap="flat" cmpd="sng">
            <a:solidFill>
              <a:srgbClr val="595959"/>
            </a:solidFill>
            <a:prstDash val="solid"/>
            <a:round/>
            <a:headEnd type="none" w="med" len="med"/>
            <a:tailEnd type="triangle" w="med" len="med"/>
          </a:ln>
        </p:spPr>
      </p:cxnSp>
      <p:cxnSp>
        <p:nvCxnSpPr>
          <p:cNvPr id="763" name="Google Shape;763;p27"/>
          <p:cNvCxnSpPr>
            <a:stCxn id="736" idx="5"/>
            <a:endCxn id="726" idx="2"/>
          </p:cNvCxnSpPr>
          <p:nvPr/>
        </p:nvCxnSpPr>
        <p:spPr>
          <a:xfrm rot="10800000" flipH="1">
            <a:off x="1492026" y="2784676"/>
            <a:ext cx="1507800" cy="520500"/>
          </a:xfrm>
          <a:prstGeom prst="straightConnector1">
            <a:avLst/>
          </a:prstGeom>
          <a:noFill/>
          <a:ln w="9525" cap="flat" cmpd="sng">
            <a:solidFill>
              <a:srgbClr val="595959"/>
            </a:solidFill>
            <a:prstDash val="solid"/>
            <a:round/>
            <a:headEnd type="none" w="med" len="med"/>
            <a:tailEnd type="triangle" w="med" len="med"/>
          </a:ln>
        </p:spPr>
      </p:cxnSp>
      <p:cxnSp>
        <p:nvCxnSpPr>
          <p:cNvPr id="764" name="Google Shape;764;p27"/>
          <p:cNvCxnSpPr>
            <a:stCxn id="736" idx="5"/>
            <a:endCxn id="727" idx="2"/>
          </p:cNvCxnSpPr>
          <p:nvPr/>
        </p:nvCxnSpPr>
        <p:spPr>
          <a:xfrm>
            <a:off x="1492026" y="3305176"/>
            <a:ext cx="1507800" cy="714900"/>
          </a:xfrm>
          <a:prstGeom prst="straightConnector1">
            <a:avLst/>
          </a:prstGeom>
          <a:noFill/>
          <a:ln w="9525" cap="flat" cmpd="sng">
            <a:solidFill>
              <a:srgbClr val="595959"/>
            </a:solidFill>
            <a:prstDash val="solid"/>
            <a:round/>
            <a:headEnd type="none" w="med" len="med"/>
            <a:tailEnd type="triangle" w="med" len="med"/>
          </a:ln>
        </p:spPr>
      </p:cxnSp>
      <p:cxnSp>
        <p:nvCxnSpPr>
          <p:cNvPr id="765" name="Google Shape;765;p27"/>
          <p:cNvCxnSpPr>
            <a:stCxn id="723" idx="6"/>
            <a:endCxn id="728" idx="2"/>
          </p:cNvCxnSpPr>
          <p:nvPr/>
        </p:nvCxnSpPr>
        <p:spPr>
          <a:xfrm>
            <a:off x="3592908" y="12360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6" name="Google Shape;766;p27"/>
          <p:cNvCxnSpPr>
            <a:stCxn id="723" idx="6"/>
            <a:endCxn id="729" idx="2"/>
          </p:cNvCxnSpPr>
          <p:nvPr/>
        </p:nvCxnSpPr>
        <p:spPr>
          <a:xfrm>
            <a:off x="3592908" y="12360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67" name="Google Shape;767;p27"/>
          <p:cNvCxnSpPr>
            <a:stCxn id="723" idx="6"/>
            <a:endCxn id="730" idx="2"/>
          </p:cNvCxnSpPr>
          <p:nvPr/>
        </p:nvCxnSpPr>
        <p:spPr>
          <a:xfrm>
            <a:off x="3592908" y="12360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68" name="Google Shape;768;p27"/>
          <p:cNvCxnSpPr>
            <a:stCxn id="725" idx="6"/>
            <a:endCxn id="724" idx="2"/>
          </p:cNvCxnSpPr>
          <p:nvPr/>
        </p:nvCxnSpPr>
        <p:spPr>
          <a:xfrm rot="10800000" flipH="1">
            <a:off x="3592908" y="12362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69" name="Google Shape;769;p27"/>
          <p:cNvCxnSpPr>
            <a:stCxn id="725" idx="6"/>
            <a:endCxn id="728" idx="2"/>
          </p:cNvCxnSpPr>
          <p:nvPr/>
        </p:nvCxnSpPr>
        <p:spPr>
          <a:xfrm>
            <a:off x="3592908" y="20474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70" name="Google Shape;770;p27"/>
          <p:cNvCxnSpPr>
            <a:stCxn id="725" idx="6"/>
            <a:endCxn id="729" idx="2"/>
          </p:cNvCxnSpPr>
          <p:nvPr/>
        </p:nvCxnSpPr>
        <p:spPr>
          <a:xfrm>
            <a:off x="3592908" y="20474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71" name="Google Shape;771;p27"/>
          <p:cNvCxnSpPr>
            <a:stCxn id="725" idx="6"/>
            <a:endCxn id="730" idx="2"/>
          </p:cNvCxnSpPr>
          <p:nvPr/>
        </p:nvCxnSpPr>
        <p:spPr>
          <a:xfrm>
            <a:off x="3592908" y="20474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2" name="Google Shape;772;p27"/>
          <p:cNvCxnSpPr>
            <a:stCxn id="726" idx="6"/>
            <a:endCxn id="724" idx="2"/>
          </p:cNvCxnSpPr>
          <p:nvPr/>
        </p:nvCxnSpPr>
        <p:spPr>
          <a:xfrm rot="10800000" flipH="1">
            <a:off x="3592908" y="12362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73" name="Google Shape;773;p27"/>
          <p:cNvCxnSpPr>
            <a:stCxn id="726" idx="6"/>
            <a:endCxn id="728" idx="2"/>
          </p:cNvCxnSpPr>
          <p:nvPr/>
        </p:nvCxnSpPr>
        <p:spPr>
          <a:xfrm rot="10800000" flipH="1">
            <a:off x="3592908" y="20474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74" name="Google Shape;774;p27"/>
          <p:cNvCxnSpPr>
            <a:stCxn id="726" idx="6"/>
            <a:endCxn id="729" idx="2"/>
          </p:cNvCxnSpPr>
          <p:nvPr/>
        </p:nvCxnSpPr>
        <p:spPr>
          <a:xfrm>
            <a:off x="3592908" y="27845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75" name="Google Shape;775;p27"/>
          <p:cNvCxnSpPr>
            <a:stCxn id="726" idx="6"/>
            <a:endCxn id="730" idx="2"/>
          </p:cNvCxnSpPr>
          <p:nvPr/>
        </p:nvCxnSpPr>
        <p:spPr>
          <a:xfrm>
            <a:off x="3592908" y="27845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76" name="Google Shape;776;p27"/>
          <p:cNvCxnSpPr>
            <a:endCxn id="724" idx="2"/>
          </p:cNvCxnSpPr>
          <p:nvPr/>
        </p:nvCxnSpPr>
        <p:spPr>
          <a:xfrm rot="10800000" flipH="1">
            <a:off x="3592808" y="12360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77" name="Google Shape;777;p27"/>
          <p:cNvCxnSpPr>
            <a:stCxn id="727" idx="6"/>
            <a:endCxn id="728" idx="2"/>
          </p:cNvCxnSpPr>
          <p:nvPr/>
        </p:nvCxnSpPr>
        <p:spPr>
          <a:xfrm rot="10800000" flipH="1">
            <a:off x="3586908" y="2047284"/>
            <a:ext cx="756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78" name="Google Shape;778;p27"/>
          <p:cNvCxnSpPr>
            <a:stCxn id="727" idx="6"/>
            <a:endCxn id="729" idx="2"/>
          </p:cNvCxnSpPr>
          <p:nvPr/>
        </p:nvCxnSpPr>
        <p:spPr>
          <a:xfrm rot="10800000" flipH="1">
            <a:off x="3586908" y="2811684"/>
            <a:ext cx="756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79" name="Google Shape;779;p27"/>
          <p:cNvCxnSpPr>
            <a:stCxn id="727" idx="6"/>
            <a:endCxn id="730" idx="2"/>
          </p:cNvCxnSpPr>
          <p:nvPr/>
        </p:nvCxnSpPr>
        <p:spPr>
          <a:xfrm>
            <a:off x="3586908" y="4020084"/>
            <a:ext cx="756300" cy="0"/>
          </a:xfrm>
          <a:prstGeom prst="straightConnector1">
            <a:avLst/>
          </a:prstGeom>
          <a:noFill/>
          <a:ln w="9525" cap="flat" cmpd="sng">
            <a:solidFill>
              <a:srgbClr val="595959"/>
            </a:solidFill>
            <a:prstDash val="solid"/>
            <a:round/>
            <a:headEnd type="none" w="med" len="med"/>
            <a:tailEnd type="triangle" w="med" len="med"/>
          </a:ln>
        </p:spPr>
      </p:cxnSp>
      <p:cxnSp>
        <p:nvCxnSpPr>
          <p:cNvPr id="780" name="Google Shape;780;p27"/>
          <p:cNvCxnSpPr/>
          <p:nvPr/>
        </p:nvCxnSpPr>
        <p:spPr>
          <a:xfrm>
            <a:off x="4936408" y="1218391"/>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1" name="Google Shape;781;p27"/>
          <p:cNvCxnSpPr/>
          <p:nvPr/>
        </p:nvCxnSpPr>
        <p:spPr>
          <a:xfrm>
            <a:off x="4936408" y="1218391"/>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2" name="Google Shape;782;p27"/>
          <p:cNvCxnSpPr/>
          <p:nvPr/>
        </p:nvCxnSpPr>
        <p:spPr>
          <a:xfrm>
            <a:off x="4936408" y="1218391"/>
            <a:ext cx="750300" cy="1575600"/>
          </a:xfrm>
          <a:prstGeom prst="straightConnector1">
            <a:avLst/>
          </a:prstGeom>
          <a:noFill/>
          <a:ln w="9525" cap="flat" cmpd="sng">
            <a:solidFill>
              <a:srgbClr val="595959"/>
            </a:solidFill>
            <a:prstDash val="solid"/>
            <a:round/>
            <a:headEnd type="none" w="med" len="med"/>
            <a:tailEnd type="triangle" w="med" len="med"/>
          </a:ln>
        </p:spPr>
      </p:cxnSp>
      <p:cxnSp>
        <p:nvCxnSpPr>
          <p:cNvPr id="783" name="Google Shape;783;p27"/>
          <p:cNvCxnSpPr/>
          <p:nvPr/>
        </p:nvCxnSpPr>
        <p:spPr>
          <a:xfrm>
            <a:off x="4936408" y="1218391"/>
            <a:ext cx="750300" cy="2784000"/>
          </a:xfrm>
          <a:prstGeom prst="straightConnector1">
            <a:avLst/>
          </a:prstGeom>
          <a:noFill/>
          <a:ln w="9525" cap="flat" cmpd="sng">
            <a:solidFill>
              <a:srgbClr val="595959"/>
            </a:solidFill>
            <a:prstDash val="solid"/>
            <a:round/>
            <a:headEnd type="none" w="med" len="med"/>
            <a:tailEnd type="triangle" w="med" len="med"/>
          </a:ln>
        </p:spPr>
      </p:cxnSp>
      <p:cxnSp>
        <p:nvCxnSpPr>
          <p:cNvPr id="784" name="Google Shape;784;p27"/>
          <p:cNvCxnSpPr/>
          <p:nvPr/>
        </p:nvCxnSpPr>
        <p:spPr>
          <a:xfrm rot="10800000" flipH="1">
            <a:off x="4936408" y="1218513"/>
            <a:ext cx="750300" cy="811200"/>
          </a:xfrm>
          <a:prstGeom prst="straightConnector1">
            <a:avLst/>
          </a:prstGeom>
          <a:noFill/>
          <a:ln w="9525" cap="flat" cmpd="sng">
            <a:solidFill>
              <a:srgbClr val="595959"/>
            </a:solidFill>
            <a:prstDash val="solid"/>
            <a:round/>
            <a:headEnd type="none" w="med" len="med"/>
            <a:tailEnd type="triangle" w="med" len="med"/>
          </a:ln>
        </p:spPr>
      </p:cxnSp>
      <p:cxnSp>
        <p:nvCxnSpPr>
          <p:cNvPr id="785" name="Google Shape;785;p27"/>
          <p:cNvCxnSpPr/>
          <p:nvPr/>
        </p:nvCxnSpPr>
        <p:spPr>
          <a:xfrm>
            <a:off x="4936408" y="2029713"/>
            <a:ext cx="750300" cy="0"/>
          </a:xfrm>
          <a:prstGeom prst="straightConnector1">
            <a:avLst/>
          </a:prstGeom>
          <a:noFill/>
          <a:ln w="9525" cap="flat" cmpd="sng">
            <a:solidFill>
              <a:srgbClr val="595959"/>
            </a:solidFill>
            <a:prstDash val="solid"/>
            <a:round/>
            <a:headEnd type="none" w="med" len="med"/>
            <a:tailEnd type="triangle" w="med" len="med"/>
          </a:ln>
        </p:spPr>
      </p:cxnSp>
      <p:cxnSp>
        <p:nvCxnSpPr>
          <p:cNvPr id="786" name="Google Shape;786;p27"/>
          <p:cNvCxnSpPr/>
          <p:nvPr/>
        </p:nvCxnSpPr>
        <p:spPr>
          <a:xfrm>
            <a:off x="4936408" y="2029713"/>
            <a:ext cx="750300" cy="764100"/>
          </a:xfrm>
          <a:prstGeom prst="straightConnector1">
            <a:avLst/>
          </a:prstGeom>
          <a:noFill/>
          <a:ln w="9525" cap="flat" cmpd="sng">
            <a:solidFill>
              <a:srgbClr val="595959"/>
            </a:solidFill>
            <a:prstDash val="solid"/>
            <a:round/>
            <a:headEnd type="none" w="med" len="med"/>
            <a:tailEnd type="triangle" w="med" len="med"/>
          </a:ln>
        </p:spPr>
      </p:cxnSp>
      <p:cxnSp>
        <p:nvCxnSpPr>
          <p:cNvPr id="787" name="Google Shape;787;p27"/>
          <p:cNvCxnSpPr/>
          <p:nvPr/>
        </p:nvCxnSpPr>
        <p:spPr>
          <a:xfrm>
            <a:off x="4936408" y="2029713"/>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88" name="Google Shape;788;p27"/>
          <p:cNvCxnSpPr/>
          <p:nvPr/>
        </p:nvCxnSpPr>
        <p:spPr>
          <a:xfrm rot="10800000" flipH="1">
            <a:off x="4936408" y="1218536"/>
            <a:ext cx="750300" cy="1548300"/>
          </a:xfrm>
          <a:prstGeom prst="straightConnector1">
            <a:avLst/>
          </a:prstGeom>
          <a:noFill/>
          <a:ln w="9525" cap="flat" cmpd="sng">
            <a:solidFill>
              <a:srgbClr val="595959"/>
            </a:solidFill>
            <a:prstDash val="solid"/>
            <a:round/>
            <a:headEnd type="none" w="med" len="med"/>
            <a:tailEnd type="triangle" w="med" len="med"/>
          </a:ln>
        </p:spPr>
      </p:cxnSp>
      <p:cxnSp>
        <p:nvCxnSpPr>
          <p:cNvPr id="789" name="Google Shape;789;p27"/>
          <p:cNvCxnSpPr/>
          <p:nvPr/>
        </p:nvCxnSpPr>
        <p:spPr>
          <a:xfrm rot="10800000" flipH="1">
            <a:off x="4936408" y="2029736"/>
            <a:ext cx="750300" cy="737100"/>
          </a:xfrm>
          <a:prstGeom prst="straightConnector1">
            <a:avLst/>
          </a:prstGeom>
          <a:noFill/>
          <a:ln w="9525" cap="flat" cmpd="sng">
            <a:solidFill>
              <a:srgbClr val="595959"/>
            </a:solidFill>
            <a:prstDash val="solid"/>
            <a:round/>
            <a:headEnd type="none" w="med" len="med"/>
            <a:tailEnd type="triangle" w="med" len="med"/>
          </a:ln>
        </p:spPr>
      </p:cxnSp>
      <p:cxnSp>
        <p:nvCxnSpPr>
          <p:cNvPr id="790" name="Google Shape;790;p27"/>
          <p:cNvCxnSpPr/>
          <p:nvPr/>
        </p:nvCxnSpPr>
        <p:spPr>
          <a:xfrm>
            <a:off x="4936408" y="2766836"/>
            <a:ext cx="750300" cy="27000"/>
          </a:xfrm>
          <a:prstGeom prst="straightConnector1">
            <a:avLst/>
          </a:prstGeom>
          <a:noFill/>
          <a:ln w="9525" cap="flat" cmpd="sng">
            <a:solidFill>
              <a:srgbClr val="595959"/>
            </a:solidFill>
            <a:prstDash val="solid"/>
            <a:round/>
            <a:headEnd type="none" w="med" len="med"/>
            <a:tailEnd type="triangle" w="med" len="med"/>
          </a:ln>
        </p:spPr>
      </p:cxnSp>
      <p:cxnSp>
        <p:nvCxnSpPr>
          <p:cNvPr id="791" name="Google Shape;791;p27"/>
          <p:cNvCxnSpPr/>
          <p:nvPr/>
        </p:nvCxnSpPr>
        <p:spPr>
          <a:xfrm>
            <a:off x="4936408" y="2766836"/>
            <a:ext cx="750300" cy="1235400"/>
          </a:xfrm>
          <a:prstGeom prst="straightConnector1">
            <a:avLst/>
          </a:prstGeom>
          <a:noFill/>
          <a:ln w="9525" cap="flat" cmpd="sng">
            <a:solidFill>
              <a:srgbClr val="595959"/>
            </a:solidFill>
            <a:prstDash val="solid"/>
            <a:round/>
            <a:headEnd type="none" w="med" len="med"/>
            <a:tailEnd type="triangle" w="med" len="med"/>
          </a:ln>
        </p:spPr>
      </p:cxnSp>
      <p:cxnSp>
        <p:nvCxnSpPr>
          <p:cNvPr id="792" name="Google Shape;792;p27"/>
          <p:cNvCxnSpPr/>
          <p:nvPr/>
        </p:nvCxnSpPr>
        <p:spPr>
          <a:xfrm rot="10800000" flipH="1">
            <a:off x="4936308" y="1218391"/>
            <a:ext cx="750300" cy="2819400"/>
          </a:xfrm>
          <a:prstGeom prst="straightConnector1">
            <a:avLst/>
          </a:prstGeom>
          <a:noFill/>
          <a:ln w="9525" cap="flat" cmpd="sng">
            <a:solidFill>
              <a:srgbClr val="595959"/>
            </a:solidFill>
            <a:prstDash val="solid"/>
            <a:round/>
            <a:headEnd type="none" w="med" len="med"/>
            <a:tailEnd type="triangle" w="med" len="med"/>
          </a:ln>
        </p:spPr>
      </p:cxnSp>
      <p:cxnSp>
        <p:nvCxnSpPr>
          <p:cNvPr id="793" name="Google Shape;793;p27"/>
          <p:cNvCxnSpPr/>
          <p:nvPr/>
        </p:nvCxnSpPr>
        <p:spPr>
          <a:xfrm rot="10800000" flipH="1">
            <a:off x="4936408" y="2029584"/>
            <a:ext cx="750300" cy="1972800"/>
          </a:xfrm>
          <a:prstGeom prst="straightConnector1">
            <a:avLst/>
          </a:prstGeom>
          <a:noFill/>
          <a:ln w="9525" cap="flat" cmpd="sng">
            <a:solidFill>
              <a:srgbClr val="595959"/>
            </a:solidFill>
            <a:prstDash val="solid"/>
            <a:round/>
            <a:headEnd type="none" w="med" len="med"/>
            <a:tailEnd type="triangle" w="med" len="med"/>
          </a:ln>
        </p:spPr>
      </p:cxnSp>
      <p:cxnSp>
        <p:nvCxnSpPr>
          <p:cNvPr id="794" name="Google Shape;794;p27"/>
          <p:cNvCxnSpPr/>
          <p:nvPr/>
        </p:nvCxnSpPr>
        <p:spPr>
          <a:xfrm rot="10800000" flipH="1">
            <a:off x="4936408" y="2793984"/>
            <a:ext cx="750300" cy="1208400"/>
          </a:xfrm>
          <a:prstGeom prst="straightConnector1">
            <a:avLst/>
          </a:prstGeom>
          <a:noFill/>
          <a:ln w="9525" cap="flat" cmpd="sng">
            <a:solidFill>
              <a:srgbClr val="595959"/>
            </a:solidFill>
            <a:prstDash val="solid"/>
            <a:round/>
            <a:headEnd type="none" w="med" len="med"/>
            <a:tailEnd type="triangle" w="med" len="med"/>
          </a:ln>
        </p:spPr>
      </p:cxnSp>
      <p:cxnSp>
        <p:nvCxnSpPr>
          <p:cNvPr id="795" name="Google Shape;795;p27"/>
          <p:cNvCxnSpPr/>
          <p:nvPr/>
        </p:nvCxnSpPr>
        <p:spPr>
          <a:xfrm>
            <a:off x="4936408" y="4002384"/>
            <a:ext cx="750300" cy="0"/>
          </a:xfrm>
          <a:prstGeom prst="straightConnector1">
            <a:avLst/>
          </a:prstGeom>
          <a:noFill/>
          <a:ln w="9525" cap="flat" cmpd="sng">
            <a:solidFill>
              <a:srgbClr val="595959"/>
            </a:solidFill>
            <a:prstDash val="solid"/>
            <a:round/>
            <a:headEnd type="none" w="med" len="med"/>
            <a:tailEnd type="triangle" w="med" len="med"/>
          </a:ln>
        </p:spPr>
      </p:cxnSp>
      <p:sp>
        <p:nvSpPr>
          <p:cNvPr id="796" name="Google Shape;796;p27"/>
          <p:cNvSpPr txBox="1"/>
          <p:nvPr/>
        </p:nvSpPr>
        <p:spPr>
          <a:xfrm>
            <a:off x="4183347"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rot="10800000" flipH="1">
            <a:off x="6279996" y="2411761"/>
            <a:ext cx="995700" cy="372900"/>
          </a:xfrm>
          <a:prstGeom prst="straightConnector1">
            <a:avLst/>
          </a:prstGeom>
          <a:noFill/>
          <a:ln w="9525" cap="flat" cmpd="sng">
            <a:solidFill>
              <a:srgbClr val="595959"/>
            </a:solidFill>
            <a:prstDash val="solid"/>
            <a:round/>
            <a:headEnd type="none" w="med" len="med"/>
            <a:tailEnd type="triangle" w="med" len="med"/>
          </a:ln>
        </p:spPr>
      </p:cxnSp>
      <p:sp>
        <p:nvSpPr>
          <p:cNvPr id="798" name="Google Shape;798;p27"/>
          <p:cNvSpPr txBox="1"/>
          <p:nvPr/>
        </p:nvSpPr>
        <p:spPr>
          <a:xfrm>
            <a:off x="7088922" y="4451175"/>
            <a:ext cx="912600" cy="3762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w="28575" cap="flat" cmpd="sng">
            <a:solidFill>
              <a:srgbClr val="595959"/>
            </a:solidFill>
            <a:prstDash val="dot"/>
            <a:round/>
            <a:headEnd type="none" w="med" len="med"/>
            <a:tailEnd type="none" w="med" len="med"/>
          </a:ln>
        </p:spPr>
      </p:cxnSp>
      <p:cxnSp>
        <p:nvCxnSpPr>
          <p:cNvPr id="800" name="Google Shape;800;p27"/>
          <p:cNvCxnSpPr/>
          <p:nvPr/>
        </p:nvCxnSpPr>
        <p:spPr>
          <a:xfrm flipH="1">
            <a:off x="5980300" y="3215763"/>
            <a:ext cx="6000" cy="450000"/>
          </a:xfrm>
          <a:prstGeom prst="straightConnector1">
            <a:avLst/>
          </a:prstGeom>
          <a:noFill/>
          <a:ln w="28575" cap="flat" cmpd="sng">
            <a:solidFill>
              <a:srgbClr val="595959"/>
            </a:solidFill>
            <a:prstDash val="dot"/>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9" name="Google Shape;949;p28"/>
          <p:cNvCxnSpPr>
            <a:stCxn id="822" idx="1"/>
            <a:endCxn id="890" idx="3"/>
          </p:cNvCxnSpPr>
          <p:nvPr/>
        </p:nvCxnSpPr>
        <p:spPr>
          <a:xfrm rot="10800000" flipH="1">
            <a:off x="1264960" y="1911389"/>
            <a:ext cx="593400" cy="5955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0" name="Google Shape;950;p28"/>
          <p:cNvCxnSpPr>
            <a:stCxn id="822" idx="1"/>
            <a:endCxn id="894" idx="3"/>
          </p:cNvCxnSpPr>
          <p:nvPr/>
        </p:nvCxnSpPr>
        <p:spPr>
          <a:xfrm>
            <a:off x="1264960" y="2506889"/>
            <a:ext cx="593400" cy="619200"/>
          </a:xfrm>
          <a:prstGeom prst="curvedConnector3">
            <a:avLst>
              <a:gd name="adj1" fmla="val 49990"/>
            </a:avLst>
          </a:prstGeom>
          <a:noFill/>
          <a:ln w="9525" cap="flat" cmpd="sng">
            <a:solidFill>
              <a:srgbClr val="595959"/>
            </a:solidFill>
            <a:prstDash val="solid"/>
            <a:round/>
            <a:headEnd type="none" w="med" len="med"/>
            <a:tailEnd type="none" w="med" len="med"/>
          </a:ln>
        </p:spPr>
      </p:cxnSp>
      <p:cxnSp>
        <p:nvCxnSpPr>
          <p:cNvPr id="951" name="Google Shape;951;p28"/>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952" name="Google Shape;952;p28"/>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953" name="Google Shape;953;p28"/>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959" name="Google Shape;959;p28"/>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28"/>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4" name="Google Shape;1074;p28"/>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075" name="Google Shape;1075;p28"/>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30" name="Google Shape;1130;p28"/>
          <p:cNvCxnSpPr>
            <a:endCxn id="1115"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131" name="Google Shape;1131;p28"/>
          <p:cNvCxnSpPr>
            <a:stCxn id="1063" idx="1"/>
            <a:endCxn id="1115"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132" name="Google Shape;1132;p28"/>
          <p:cNvSpPr txBox="1"/>
          <p:nvPr/>
        </p:nvSpPr>
        <p:spPr>
          <a:xfrm>
            <a:off x="7769700"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a:t>
            </a:r>
            <a:endParaRPr sz="1100" baseline="300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a</a:t>
            </a:r>
            <a:r>
              <a:rPr lang="en" sz="1100" baseline="30000">
                <a:latin typeface="Consolas"/>
                <a:ea typeface="Consolas"/>
                <a:cs typeface="Consolas"/>
                <a:sym typeface="Consolas"/>
              </a:rPr>
              <a:t>[l-1]</a:t>
            </a:r>
            <a:endParaRPr sz="1100" baseline="300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w="9525" cap="flat" cmpd="sng">
            <a:solidFill>
              <a:schemeClr val="dk2"/>
            </a:solidFill>
            <a:prstDash val="dashDot"/>
            <a:round/>
            <a:headEnd type="none" w="med" len="med"/>
            <a:tailEnd type="triangle" w="med" len="med"/>
          </a:ln>
        </p:spPr>
      </p:cxnSp>
      <p:sp>
        <p:nvSpPr>
          <p:cNvPr id="1136" name="Google Shape;1136;p28"/>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5" name="Google Shape;1285;p29"/>
          <p:cNvCxnSpPr>
            <a:stCxn id="1158" idx="1"/>
            <a:endCxn id="1226" idx="3"/>
          </p:cNvCxnSpPr>
          <p:nvPr/>
        </p:nvCxnSpPr>
        <p:spPr>
          <a:xfrm rot="10800000" flipH="1">
            <a:off x="1402910" y="19114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6" name="Google Shape;1286;p29"/>
          <p:cNvCxnSpPr>
            <a:stCxn id="1158" idx="1"/>
            <a:endCxn id="1230" idx="3"/>
          </p:cNvCxnSpPr>
          <p:nvPr/>
        </p:nvCxnSpPr>
        <p:spPr>
          <a:xfrm>
            <a:off x="1402910" y="25354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287" name="Google Shape;1287;p29"/>
          <p:cNvCxnSpPr/>
          <p:nvPr/>
        </p:nvCxnSpPr>
        <p:spPr>
          <a:xfrm>
            <a:off x="2790650" y="17903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288" name="Google Shape;1288;p29"/>
          <p:cNvCxnSpPr/>
          <p:nvPr/>
        </p:nvCxnSpPr>
        <p:spPr>
          <a:xfrm>
            <a:off x="2790650" y="30479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289" name="Google Shape;1289;p29"/>
          <p:cNvSpPr txBox="1"/>
          <p:nvPr/>
        </p:nvSpPr>
        <p:spPr>
          <a:xfrm>
            <a:off x="504700" y="32335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295" name="Google Shape;1295;p29"/>
          <p:cNvCxnSpPr/>
          <p:nvPr/>
        </p:nvCxnSpPr>
        <p:spPr>
          <a:xfrm>
            <a:off x="44044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29"/>
          <p:cNvSpPr txBox="1"/>
          <p:nvPr/>
        </p:nvSpPr>
        <p:spPr>
          <a:xfrm>
            <a:off x="5633175" y="16873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9"/>
          <p:cNvSpPr/>
          <p:nvPr/>
        </p:nvSpPr>
        <p:spPr>
          <a:xfrm>
            <a:off x="4632900" y="24598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9"/>
          <p:cNvSpPr txBox="1"/>
          <p:nvPr/>
        </p:nvSpPr>
        <p:spPr>
          <a:xfrm>
            <a:off x="5463600" y="34972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10" name="Google Shape;1410;p29"/>
          <p:cNvCxnSpPr/>
          <p:nvPr/>
        </p:nvCxnSpPr>
        <p:spPr>
          <a:xfrm>
            <a:off x="6019800" y="17903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411" name="Google Shape;1411;p29"/>
          <p:cNvCxnSpPr/>
          <p:nvPr/>
        </p:nvCxnSpPr>
        <p:spPr>
          <a:xfrm>
            <a:off x="6004675" y="29134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6" name="Google Shape;1466;p29"/>
          <p:cNvCxnSpPr>
            <a:endCxn id="1451" idx="3"/>
          </p:cNvCxnSpPr>
          <p:nvPr/>
        </p:nvCxnSpPr>
        <p:spPr>
          <a:xfrm>
            <a:off x="7157382" y="1637901"/>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467" name="Google Shape;1467;p29"/>
          <p:cNvCxnSpPr>
            <a:stCxn id="1399" idx="1"/>
            <a:endCxn id="1451" idx="3"/>
          </p:cNvCxnSpPr>
          <p:nvPr/>
        </p:nvCxnSpPr>
        <p:spPr>
          <a:xfrm rot="10800000" flipH="1">
            <a:off x="7234805" y="2447601"/>
            <a:ext cx="286500" cy="527400"/>
          </a:xfrm>
          <a:prstGeom prst="straightConnector1">
            <a:avLst/>
          </a:prstGeom>
          <a:noFill/>
          <a:ln w="9525" cap="flat" cmpd="sng">
            <a:solidFill>
              <a:srgbClr val="595959"/>
            </a:solidFill>
            <a:prstDash val="lgDash"/>
            <a:round/>
            <a:headEnd type="none" w="med" len="med"/>
            <a:tailEnd type="triangle" w="med" len="med"/>
          </a:ln>
        </p:spPr>
      </p:cxnSp>
      <p:sp>
        <p:nvSpPr>
          <p:cNvPr id="1468" name="Google Shape;1468;p29"/>
          <p:cNvSpPr txBox="1"/>
          <p:nvPr/>
        </p:nvSpPr>
        <p:spPr>
          <a:xfrm>
            <a:off x="7710325" y="16379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18" name="Google Shape;1618;p30"/>
          <p:cNvCxnSpPr>
            <a:stCxn id="1491" idx="1"/>
            <a:endCxn id="1559" idx="3"/>
          </p:cNvCxnSpPr>
          <p:nvPr/>
        </p:nvCxnSpPr>
        <p:spPr>
          <a:xfrm rot="10800000" flipH="1">
            <a:off x="1631510" y="1606614"/>
            <a:ext cx="455400" cy="6240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19" name="Google Shape;1619;p30"/>
          <p:cNvCxnSpPr>
            <a:stCxn id="1491" idx="1"/>
            <a:endCxn id="1563" idx="3"/>
          </p:cNvCxnSpPr>
          <p:nvPr/>
        </p:nvCxnSpPr>
        <p:spPr>
          <a:xfrm>
            <a:off x="1631510" y="2230614"/>
            <a:ext cx="455400" cy="590700"/>
          </a:xfrm>
          <a:prstGeom prst="curvedConnector3">
            <a:avLst>
              <a:gd name="adj1" fmla="val 49992"/>
            </a:avLst>
          </a:prstGeom>
          <a:noFill/>
          <a:ln w="9525" cap="flat" cmpd="sng">
            <a:solidFill>
              <a:srgbClr val="595959"/>
            </a:solidFill>
            <a:prstDash val="solid"/>
            <a:round/>
            <a:headEnd type="none" w="med" len="med"/>
            <a:tailEnd type="none" w="med" len="med"/>
          </a:ln>
        </p:spPr>
      </p:cxnSp>
      <p:cxnSp>
        <p:nvCxnSpPr>
          <p:cNvPr id="1620" name="Google Shape;1620;p30"/>
          <p:cNvCxnSpPr/>
          <p:nvPr/>
        </p:nvCxnSpPr>
        <p:spPr>
          <a:xfrm>
            <a:off x="3019250" y="1485550"/>
            <a:ext cx="360300" cy="1800"/>
          </a:xfrm>
          <a:prstGeom prst="straightConnector1">
            <a:avLst/>
          </a:prstGeom>
          <a:noFill/>
          <a:ln w="9525" cap="flat" cmpd="sng">
            <a:solidFill>
              <a:srgbClr val="595959"/>
            </a:solidFill>
            <a:prstDash val="dash"/>
            <a:round/>
            <a:headEnd type="none" w="med" len="med"/>
            <a:tailEnd type="triangle" w="med" len="med"/>
          </a:ln>
        </p:spPr>
      </p:cxnSp>
      <p:cxnSp>
        <p:nvCxnSpPr>
          <p:cNvPr id="1621" name="Google Shape;1621;p30"/>
          <p:cNvCxnSpPr/>
          <p:nvPr/>
        </p:nvCxnSpPr>
        <p:spPr>
          <a:xfrm>
            <a:off x="3019250" y="2743150"/>
            <a:ext cx="360300" cy="1800"/>
          </a:xfrm>
          <a:prstGeom prst="straightConnector1">
            <a:avLst/>
          </a:prstGeom>
          <a:noFill/>
          <a:ln w="9525" cap="flat" cmpd="sng">
            <a:solidFill>
              <a:srgbClr val="595959"/>
            </a:solidFill>
            <a:prstDash val="dash"/>
            <a:round/>
            <a:headEnd type="none" w="med" len="med"/>
            <a:tailEnd type="triangle" w="med" len="med"/>
          </a:ln>
        </p:spPr>
      </p:cxnSp>
      <p:sp>
        <p:nvSpPr>
          <p:cNvPr id="1622" name="Google Shape;1622;p30"/>
          <p:cNvSpPr txBox="1"/>
          <p:nvPr/>
        </p:nvSpPr>
        <p:spPr>
          <a:xfrm>
            <a:off x="733300" y="29287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628" name="Google Shape;1628;p30"/>
          <p:cNvCxnSpPr/>
          <p:nvPr/>
        </p:nvCxnSpPr>
        <p:spPr>
          <a:xfrm>
            <a:off x="46330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 name="Google Shape;1683;p30"/>
          <p:cNvSpPr txBox="1"/>
          <p:nvPr/>
        </p:nvSpPr>
        <p:spPr>
          <a:xfrm>
            <a:off x="5861775" y="1382500"/>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4861500" y="2155075"/>
            <a:ext cx="1329900" cy="1030800"/>
          </a:xfrm>
          <a:prstGeom prst="bracketPair">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txBox="1"/>
          <p:nvPr/>
        </p:nvSpPr>
        <p:spPr>
          <a:xfrm>
            <a:off x="5692200" y="3192475"/>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43" name="Google Shape;1743;p30"/>
          <p:cNvCxnSpPr/>
          <p:nvPr/>
        </p:nvCxnSpPr>
        <p:spPr>
          <a:xfrm>
            <a:off x="6248400" y="1485538"/>
            <a:ext cx="274200" cy="1800"/>
          </a:xfrm>
          <a:prstGeom prst="straightConnector1">
            <a:avLst/>
          </a:prstGeom>
          <a:noFill/>
          <a:ln w="9525" cap="flat" cmpd="sng">
            <a:solidFill>
              <a:srgbClr val="595959"/>
            </a:solidFill>
            <a:prstDash val="dash"/>
            <a:round/>
            <a:headEnd type="none" w="med" len="med"/>
            <a:tailEnd type="triangle" w="med" len="med"/>
          </a:ln>
        </p:spPr>
      </p:cxnSp>
      <p:cxnSp>
        <p:nvCxnSpPr>
          <p:cNvPr id="1744" name="Google Shape;1744;p30"/>
          <p:cNvCxnSpPr/>
          <p:nvPr/>
        </p:nvCxnSpPr>
        <p:spPr>
          <a:xfrm>
            <a:off x="6233275" y="2608600"/>
            <a:ext cx="274200" cy="1800"/>
          </a:xfrm>
          <a:prstGeom prst="straightConnector1">
            <a:avLst/>
          </a:prstGeom>
          <a:noFill/>
          <a:ln w="9525" cap="flat" cmpd="sng">
            <a:solidFill>
              <a:srgbClr val="595959"/>
            </a:solidFill>
            <a:prstDash val="dash"/>
            <a:round/>
            <a:headEnd type="none" w="med" len="med"/>
            <a:tailEnd type="triangle" w="med" len="med"/>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99" name="Google Shape;1799;p30"/>
          <p:cNvCxnSpPr>
            <a:endCxn id="1784" idx="3"/>
          </p:cNvCxnSpPr>
          <p:nvPr/>
        </p:nvCxnSpPr>
        <p:spPr>
          <a:xfrm>
            <a:off x="7385932" y="1358776"/>
            <a:ext cx="363900" cy="809700"/>
          </a:xfrm>
          <a:prstGeom prst="straightConnector1">
            <a:avLst/>
          </a:prstGeom>
          <a:noFill/>
          <a:ln w="9525" cap="flat" cmpd="sng">
            <a:solidFill>
              <a:srgbClr val="595959"/>
            </a:solidFill>
            <a:prstDash val="dash"/>
            <a:round/>
            <a:headEnd type="none" w="med" len="med"/>
            <a:tailEnd type="triangle" w="med" len="med"/>
          </a:ln>
        </p:spPr>
      </p:cxnSp>
      <p:cxnSp>
        <p:nvCxnSpPr>
          <p:cNvPr id="1800" name="Google Shape;1800;p30"/>
          <p:cNvCxnSpPr>
            <a:stCxn id="1732" idx="1"/>
            <a:endCxn id="1784" idx="3"/>
          </p:cNvCxnSpPr>
          <p:nvPr/>
        </p:nvCxnSpPr>
        <p:spPr>
          <a:xfrm rot="10800000" flipH="1">
            <a:off x="7463405" y="2168601"/>
            <a:ext cx="286500" cy="501600"/>
          </a:xfrm>
          <a:prstGeom prst="straightConnector1">
            <a:avLst/>
          </a:prstGeom>
          <a:noFill/>
          <a:ln w="9525" cap="flat" cmpd="sng">
            <a:solidFill>
              <a:srgbClr val="595959"/>
            </a:solidFill>
            <a:prstDash val="lgDash"/>
            <a:round/>
            <a:headEnd type="none" w="med" len="med"/>
            <a:tailEnd type="triangle" w="med" len="med"/>
          </a:ln>
        </p:spPr>
      </p:cxnSp>
      <p:sp>
        <p:nvSpPr>
          <p:cNvPr id="1801" name="Google Shape;1801;p30"/>
          <p:cNvSpPr txBox="1"/>
          <p:nvPr/>
        </p:nvSpPr>
        <p:spPr>
          <a:xfrm>
            <a:off x="7938925" y="1333100"/>
            <a:ext cx="6882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name="adj" fmla="val 50000"/>
            </a:avLst>
          </a:prstGeom>
          <a:gradFill>
            <a:gsLst>
              <a:gs pos="0">
                <a:srgbClr val="DBD4EB"/>
              </a:gs>
              <a:gs pos="100000">
                <a:srgbClr val="9180BB"/>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890125" y="378275"/>
            <a:ext cx="3027300" cy="790800"/>
          </a:xfrm>
          <a:prstGeom prst="roundRect">
            <a:avLst>
              <a:gd name="adj" fmla="val 50000"/>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912025" y="1299075"/>
            <a:ext cx="3027300" cy="790800"/>
          </a:xfrm>
          <a:prstGeom prst="roundRect">
            <a:avLst>
              <a:gd name="adj" fmla="val 50000"/>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912025" y="2219875"/>
            <a:ext cx="3136200" cy="790800"/>
          </a:xfrm>
          <a:prstGeom prst="roundRect">
            <a:avLst>
              <a:gd name="adj" fmla="val 50000"/>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912025" y="3140675"/>
            <a:ext cx="3027300" cy="790800"/>
          </a:xfrm>
          <a:prstGeom prst="roundRect">
            <a:avLst>
              <a:gd name="adj" fmla="val 50000"/>
            </a:avLst>
          </a:prstGeom>
          <a:gradFill>
            <a:gsLst>
              <a:gs pos="0">
                <a:srgbClr val="E0EDBA">
                  <a:alpha val="79215"/>
                </a:srgbClr>
              </a:gs>
              <a:gs pos="100000">
                <a:srgbClr val="DE87F1">
                  <a:alpha val="48235"/>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912025" y="4061475"/>
            <a:ext cx="3027300" cy="790800"/>
          </a:xfrm>
          <a:prstGeom prst="roundRect">
            <a:avLst>
              <a:gd name="adj" fmla="val 50000"/>
            </a:avLst>
          </a:prstGeom>
          <a:gradFill>
            <a:gsLst>
              <a:gs pos="0">
                <a:srgbClr val="C9DAF8"/>
              </a:gs>
              <a:gs pos="100000">
                <a:srgbClr val="DE87F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4890125" y="1252975"/>
            <a:ext cx="3027300" cy="790800"/>
          </a:xfrm>
          <a:prstGeom prst="roundRect">
            <a:avLst>
              <a:gd name="adj" fmla="val 50000"/>
            </a:avLst>
          </a:prstGeom>
          <a:gradFill>
            <a:gsLst>
              <a:gs pos="0">
                <a:srgbClr val="E0EDBA">
                  <a:alpha val="29411"/>
                </a:srgbClr>
              </a:gs>
              <a:gs pos="100000">
                <a:srgbClr val="B6D7A8">
                  <a:alpha val="3098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4890125" y="2176350"/>
            <a:ext cx="3027300" cy="790800"/>
          </a:xfrm>
          <a:prstGeom prst="roundRect">
            <a:avLst>
              <a:gd name="adj" fmla="val 50000"/>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4890125" y="3140675"/>
            <a:ext cx="3027300" cy="7908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890125" y="4061475"/>
            <a:ext cx="3027300" cy="790800"/>
          </a:xfrm>
          <a:prstGeom prst="roundRect">
            <a:avLst>
              <a:gd name="adj" fmla="val 50000"/>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100000">
              <a:srgbClr val="B0DAF1"/>
            </a:gs>
          </a:gsLst>
          <a:lin ang="0" scaled="0"/>
        </a:gradFill>
        <a:effectLst/>
      </p:bgPr>
    </p:bg>
    <p:spTree>
      <p:nvGrpSpPr>
        <p:cNvPr id="1" name="Shape 1809"/>
        <p:cNvGrpSpPr/>
        <p:nvPr/>
      </p:nvGrpSpPr>
      <p:grpSpPr>
        <a:xfrm>
          <a:off x="0" y="0"/>
          <a:ext cx="0" cy="0"/>
          <a:chOff x="0" y="0"/>
          <a:chExt cx="0" cy="0"/>
        </a:xfrm>
      </p:grpSpPr>
      <p:sp>
        <p:nvSpPr>
          <p:cNvPr id="1810" name="Google Shape;1810;p31"/>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11990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1829450"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2459875" y="243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3418800" y="243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4542425" y="243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5172850" y="243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352275"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7255400" y="243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8106325" y="243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757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11993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1829763"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2460188" y="2957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3419113" y="2957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4542738" y="2957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5173163" y="2957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352588"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7255713" y="2957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2"/>
          <p:cNvSpPr/>
          <p:nvPr/>
        </p:nvSpPr>
        <p:spPr>
          <a:xfrm>
            <a:off x="8106638" y="2957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757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2"/>
          <p:cNvSpPr/>
          <p:nvPr/>
        </p:nvSpPr>
        <p:spPr>
          <a:xfrm>
            <a:off x="11993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1829750"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2460175" y="5670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3419100" y="5670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42725" y="5670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5173150" y="5670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6352575"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7255700" y="5670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8106625" y="5670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757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11993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1829763"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2460188" y="8383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3419113" y="8383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4542738" y="8383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2"/>
          <p:cNvSpPr/>
          <p:nvPr/>
        </p:nvSpPr>
        <p:spPr>
          <a:xfrm>
            <a:off x="5173163" y="8383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6352588"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7255713" y="8383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2"/>
          <p:cNvSpPr/>
          <p:nvPr/>
        </p:nvSpPr>
        <p:spPr>
          <a:xfrm>
            <a:off x="8106638" y="8383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757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11993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1829750"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2460175" y="11096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3419100" y="11096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4542725" y="11096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5173150" y="11096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6352575"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7255700" y="11096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8106625" y="11096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757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11993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1829763"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2460188" y="13810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3419113" y="13810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4542738" y="13810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5173163" y="13810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6352588"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7255713" y="13810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8106638" y="13810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755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1991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1829600"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2460025" y="16523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3418950" y="16523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4542575" y="16523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5173000" y="16523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6352425"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7255550" y="16523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8106475" y="16523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758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11994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1829913"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2460338" y="19236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3419263" y="19236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4542888" y="19236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5173313" y="19236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6352738"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7255863" y="19236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8106788" y="19236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758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11994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1829900"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2460325" y="21949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3419250" y="21949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4542875" y="21949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5173300" y="21949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6352725"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7255850" y="21949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8106775" y="21949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758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11994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1829913"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2460338" y="24663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3419263" y="24663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4542888" y="24663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5173313" y="24663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6352738"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7255863" y="24663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8106788" y="24663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758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11994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1829900"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2460325" y="27376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3419250" y="27376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4542875" y="27376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5173300" y="27376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6352725"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7255850" y="27376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8106775" y="27376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758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11994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1829913"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2460338" y="30089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3419263" y="30089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4542888" y="30089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5173313" y="30089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6352738"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7255863" y="30089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8106788" y="30089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755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11991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1829600"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2460025" y="32802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3418950" y="32802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4542575" y="32802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5173000" y="32802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6352425"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7255550" y="32802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8106475" y="32802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758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11994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1829913"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2460338" y="35516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3419263" y="35516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4542888" y="35516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5173313" y="35516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6352738"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7255863" y="35516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8106788" y="35516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758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11994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1829900"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2460325" y="38229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2"/>
          <p:cNvSpPr/>
          <p:nvPr/>
        </p:nvSpPr>
        <p:spPr>
          <a:xfrm>
            <a:off x="3419250" y="38229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4542875" y="38229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2"/>
          <p:cNvSpPr/>
          <p:nvPr/>
        </p:nvSpPr>
        <p:spPr>
          <a:xfrm>
            <a:off x="5173300" y="38229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2"/>
          <p:cNvSpPr/>
          <p:nvPr/>
        </p:nvSpPr>
        <p:spPr>
          <a:xfrm>
            <a:off x="6352725"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2"/>
          <p:cNvSpPr/>
          <p:nvPr/>
        </p:nvSpPr>
        <p:spPr>
          <a:xfrm>
            <a:off x="7255850" y="38229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2"/>
          <p:cNvSpPr/>
          <p:nvPr/>
        </p:nvSpPr>
        <p:spPr>
          <a:xfrm>
            <a:off x="8106775" y="38229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2"/>
          <p:cNvSpPr/>
          <p:nvPr/>
        </p:nvSpPr>
        <p:spPr>
          <a:xfrm>
            <a:off x="758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2"/>
          <p:cNvSpPr/>
          <p:nvPr/>
        </p:nvSpPr>
        <p:spPr>
          <a:xfrm>
            <a:off x="11994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2"/>
          <p:cNvSpPr/>
          <p:nvPr/>
        </p:nvSpPr>
        <p:spPr>
          <a:xfrm>
            <a:off x="1829913"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2"/>
          <p:cNvSpPr/>
          <p:nvPr/>
        </p:nvSpPr>
        <p:spPr>
          <a:xfrm>
            <a:off x="2460338" y="409425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2"/>
          <p:cNvSpPr/>
          <p:nvPr/>
        </p:nvSpPr>
        <p:spPr>
          <a:xfrm>
            <a:off x="3419263" y="409425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2"/>
          <p:cNvSpPr/>
          <p:nvPr/>
        </p:nvSpPr>
        <p:spPr>
          <a:xfrm>
            <a:off x="4542888" y="409425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2"/>
          <p:cNvSpPr/>
          <p:nvPr/>
        </p:nvSpPr>
        <p:spPr>
          <a:xfrm>
            <a:off x="5173313" y="409425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2"/>
          <p:cNvSpPr/>
          <p:nvPr/>
        </p:nvSpPr>
        <p:spPr>
          <a:xfrm>
            <a:off x="6352738"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2"/>
          <p:cNvSpPr/>
          <p:nvPr/>
        </p:nvSpPr>
        <p:spPr>
          <a:xfrm>
            <a:off x="7255863" y="409425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2"/>
          <p:cNvSpPr/>
          <p:nvPr/>
        </p:nvSpPr>
        <p:spPr>
          <a:xfrm>
            <a:off x="8106788" y="409425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2"/>
          <p:cNvSpPr/>
          <p:nvPr/>
        </p:nvSpPr>
        <p:spPr>
          <a:xfrm>
            <a:off x="758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2"/>
          <p:cNvSpPr/>
          <p:nvPr/>
        </p:nvSpPr>
        <p:spPr>
          <a:xfrm>
            <a:off x="11994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2"/>
          <p:cNvSpPr/>
          <p:nvPr/>
        </p:nvSpPr>
        <p:spPr>
          <a:xfrm>
            <a:off x="1829900"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2"/>
          <p:cNvSpPr/>
          <p:nvPr/>
        </p:nvSpPr>
        <p:spPr>
          <a:xfrm>
            <a:off x="2460325" y="436557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2"/>
          <p:cNvSpPr/>
          <p:nvPr/>
        </p:nvSpPr>
        <p:spPr>
          <a:xfrm>
            <a:off x="3419250" y="436557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2"/>
          <p:cNvSpPr/>
          <p:nvPr/>
        </p:nvSpPr>
        <p:spPr>
          <a:xfrm>
            <a:off x="4542875" y="436557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2"/>
          <p:cNvSpPr/>
          <p:nvPr/>
        </p:nvSpPr>
        <p:spPr>
          <a:xfrm>
            <a:off x="5173300" y="436557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2"/>
          <p:cNvSpPr/>
          <p:nvPr/>
        </p:nvSpPr>
        <p:spPr>
          <a:xfrm>
            <a:off x="6352725"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2"/>
          <p:cNvSpPr/>
          <p:nvPr/>
        </p:nvSpPr>
        <p:spPr>
          <a:xfrm>
            <a:off x="7255850" y="436557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2"/>
          <p:cNvSpPr/>
          <p:nvPr/>
        </p:nvSpPr>
        <p:spPr>
          <a:xfrm>
            <a:off x="8106775" y="436557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2"/>
          <p:cNvSpPr/>
          <p:nvPr/>
        </p:nvSpPr>
        <p:spPr>
          <a:xfrm>
            <a:off x="758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2"/>
          <p:cNvSpPr/>
          <p:nvPr/>
        </p:nvSpPr>
        <p:spPr>
          <a:xfrm>
            <a:off x="11994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2"/>
          <p:cNvSpPr/>
          <p:nvPr/>
        </p:nvSpPr>
        <p:spPr>
          <a:xfrm>
            <a:off x="1829913"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2"/>
          <p:cNvSpPr/>
          <p:nvPr/>
        </p:nvSpPr>
        <p:spPr>
          <a:xfrm>
            <a:off x="2460338" y="4636900"/>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2"/>
          <p:cNvSpPr/>
          <p:nvPr/>
        </p:nvSpPr>
        <p:spPr>
          <a:xfrm>
            <a:off x="3419263" y="4636900"/>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2"/>
          <p:cNvSpPr/>
          <p:nvPr/>
        </p:nvSpPr>
        <p:spPr>
          <a:xfrm>
            <a:off x="4542888" y="4636900"/>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2"/>
          <p:cNvSpPr/>
          <p:nvPr/>
        </p:nvSpPr>
        <p:spPr>
          <a:xfrm>
            <a:off x="5173313" y="4636900"/>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6352738"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7255863" y="4636900"/>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8106788" y="4636900"/>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756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11992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1829675"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2460100" y="4908225"/>
            <a:ext cx="8799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3419025" y="4908225"/>
            <a:ext cx="10446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4542650" y="4908225"/>
            <a:ext cx="551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5173075" y="4908225"/>
            <a:ext cx="11004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6352500"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7255625" y="4908225"/>
            <a:ext cx="7635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8106550" y="4908225"/>
            <a:ext cx="961800" cy="210900"/>
          </a:xfrm>
          <a:prstGeom prst="roundRect">
            <a:avLst>
              <a:gd name="adj" fmla="val 50000"/>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80000">
              <a:srgbClr val="228AD5"/>
            </a:gs>
            <a:gs pos="100000">
              <a:srgbClr val="225AD5"/>
            </a:gs>
          </a:gsLst>
          <a:lin ang="0" scaled="0"/>
        </a:gradFill>
        <a:effectLst/>
      </p:bgPr>
    </p:bg>
    <p:spTree>
      <p:nvGrpSpPr>
        <p:cNvPr id="1"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3"/>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3"/>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3"/>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3"/>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txBox="1"/>
          <p:nvPr/>
        </p:nvSpPr>
        <p:spPr>
          <a:xfrm>
            <a:off x="3028950" y="2277900"/>
            <a:ext cx="3086100" cy="5877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E0EDBA"/>
            </a:gs>
            <a:gs pos="100000">
              <a:srgbClr val="DE87F1"/>
            </a:gs>
          </a:gsLst>
          <a:lin ang="13500032" scaled="0"/>
        </a:gradFill>
        <a:effectLst/>
      </p:bgPr>
    </p:bg>
    <p:spTree>
      <p:nvGrpSpPr>
        <p:cNvPr id="1"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1206692"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1844783"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2482875" y="243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3449467" y="243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4580758" y="243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5218850" y="243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6405942"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7256133" y="243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8106325" y="243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75720" y="29570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797779"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1738238" y="2957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2482797" y="295700"/>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3809056" y="29570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4389815" y="2957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5548374" y="2957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6213733" y="2957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7154193" y="2957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7968052" y="2957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4"/>
          <p:cNvSpPr/>
          <p:nvPr/>
        </p:nvSpPr>
        <p:spPr>
          <a:xfrm>
            <a:off x="75700"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943258" y="5670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4"/>
          <p:cNvSpPr/>
          <p:nvPr/>
        </p:nvSpPr>
        <p:spPr>
          <a:xfrm>
            <a:off x="181081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4"/>
          <p:cNvSpPr/>
          <p:nvPr/>
        </p:nvSpPr>
        <p:spPr>
          <a:xfrm>
            <a:off x="2466275" y="5670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3450233"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4105692" y="5670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5248050" y="5670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6396708" y="5670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7200667" y="5670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7856125" y="5670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75719" y="8383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731677" y="8383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1874534"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2678992"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3483449" y="8383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4632607"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4"/>
          <p:cNvSpPr/>
          <p:nvPr/>
        </p:nvSpPr>
        <p:spPr>
          <a:xfrm>
            <a:off x="5698965" y="83835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6434122" y="8383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7302180" y="83835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8106638" y="8383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75700" y="11096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1036058" y="11096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181641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2997275"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3904233" y="11096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4536092"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5443050"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6350008" y="11096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7256967" y="110967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8437825" y="11096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75713" y="13810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1218438"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1867963" y="13810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2517488"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4"/>
          <p:cNvSpPr/>
          <p:nvPr/>
        </p:nvSpPr>
        <p:spPr>
          <a:xfrm>
            <a:off x="3716013" y="1381000"/>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4"/>
          <p:cNvSpPr/>
          <p:nvPr/>
        </p:nvSpPr>
        <p:spPr>
          <a:xfrm>
            <a:off x="4640638" y="13810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4"/>
          <p:cNvSpPr/>
          <p:nvPr/>
        </p:nvSpPr>
        <p:spPr>
          <a:xfrm>
            <a:off x="5248463" y="13810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4"/>
          <p:cNvSpPr/>
          <p:nvPr/>
        </p:nvSpPr>
        <p:spPr>
          <a:xfrm>
            <a:off x="6446988" y="13810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4"/>
          <p:cNvSpPr/>
          <p:nvPr/>
        </p:nvSpPr>
        <p:spPr>
          <a:xfrm>
            <a:off x="7245013" y="13810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4"/>
          <p:cNvSpPr/>
          <p:nvPr/>
        </p:nvSpPr>
        <p:spPr>
          <a:xfrm>
            <a:off x="8106638" y="13810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4"/>
          <p:cNvSpPr/>
          <p:nvPr/>
        </p:nvSpPr>
        <p:spPr>
          <a:xfrm>
            <a:off x="755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4"/>
          <p:cNvSpPr/>
          <p:nvPr/>
        </p:nvSpPr>
        <p:spPr>
          <a:xfrm>
            <a:off x="928875" y="16523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4"/>
          <p:cNvSpPr/>
          <p:nvPr/>
        </p:nvSpPr>
        <p:spPr>
          <a:xfrm>
            <a:off x="1980500" y="16523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4"/>
          <p:cNvSpPr/>
          <p:nvPr/>
        </p:nvSpPr>
        <p:spPr>
          <a:xfrm>
            <a:off x="2770225" y="16523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4"/>
          <p:cNvSpPr/>
          <p:nvPr/>
        </p:nvSpPr>
        <p:spPr>
          <a:xfrm>
            <a:off x="3739950" y="16523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4"/>
          <p:cNvSpPr/>
          <p:nvPr/>
        </p:nvSpPr>
        <p:spPr>
          <a:xfrm>
            <a:off x="4593275" y="16523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4"/>
          <p:cNvSpPr/>
          <p:nvPr/>
        </p:nvSpPr>
        <p:spPr>
          <a:xfrm>
            <a:off x="5509600" y="16523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4"/>
          <p:cNvSpPr/>
          <p:nvPr/>
        </p:nvSpPr>
        <p:spPr>
          <a:xfrm>
            <a:off x="6109125" y="1652325"/>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4"/>
          <p:cNvSpPr/>
          <p:nvPr/>
        </p:nvSpPr>
        <p:spPr>
          <a:xfrm>
            <a:off x="7299350" y="165232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4"/>
          <p:cNvSpPr/>
          <p:nvPr/>
        </p:nvSpPr>
        <p:spPr>
          <a:xfrm>
            <a:off x="8601475" y="16523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4"/>
          <p:cNvSpPr/>
          <p:nvPr/>
        </p:nvSpPr>
        <p:spPr>
          <a:xfrm>
            <a:off x="75869"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4"/>
          <p:cNvSpPr/>
          <p:nvPr/>
        </p:nvSpPr>
        <p:spPr>
          <a:xfrm>
            <a:off x="747094" y="1923650"/>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4"/>
          <p:cNvSpPr/>
          <p:nvPr/>
        </p:nvSpPr>
        <p:spPr>
          <a:xfrm>
            <a:off x="1905219" y="19236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4"/>
          <p:cNvSpPr/>
          <p:nvPr/>
        </p:nvSpPr>
        <p:spPr>
          <a:xfrm>
            <a:off x="2904944"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4"/>
          <p:cNvSpPr/>
          <p:nvPr/>
        </p:nvSpPr>
        <p:spPr>
          <a:xfrm>
            <a:off x="4125170" y="192365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4"/>
          <p:cNvSpPr/>
          <p:nvPr/>
        </p:nvSpPr>
        <p:spPr>
          <a:xfrm>
            <a:off x="4754695" y="19236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4"/>
          <p:cNvSpPr/>
          <p:nvPr/>
        </p:nvSpPr>
        <p:spPr>
          <a:xfrm>
            <a:off x="5179320" y="19236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4"/>
          <p:cNvSpPr/>
          <p:nvPr/>
        </p:nvSpPr>
        <p:spPr>
          <a:xfrm>
            <a:off x="6399545" y="1923650"/>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4"/>
          <p:cNvSpPr/>
          <p:nvPr/>
        </p:nvSpPr>
        <p:spPr>
          <a:xfrm>
            <a:off x="6986170" y="1923650"/>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4"/>
          <p:cNvSpPr/>
          <p:nvPr/>
        </p:nvSpPr>
        <p:spPr>
          <a:xfrm>
            <a:off x="8517195" y="19236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4"/>
          <p:cNvSpPr/>
          <p:nvPr/>
        </p:nvSpPr>
        <p:spPr>
          <a:xfrm>
            <a:off x="75850" y="21949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4"/>
          <p:cNvSpPr/>
          <p:nvPr/>
        </p:nvSpPr>
        <p:spPr>
          <a:xfrm>
            <a:off x="1206608"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4"/>
          <p:cNvSpPr/>
          <p:nvPr/>
        </p:nvSpPr>
        <p:spPr>
          <a:xfrm>
            <a:off x="1844167" y="21949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4"/>
          <p:cNvSpPr/>
          <p:nvPr/>
        </p:nvSpPr>
        <p:spPr>
          <a:xfrm>
            <a:off x="2481725"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4"/>
          <p:cNvSpPr/>
          <p:nvPr/>
        </p:nvSpPr>
        <p:spPr>
          <a:xfrm>
            <a:off x="3267783" y="21949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4"/>
          <p:cNvSpPr/>
          <p:nvPr/>
        </p:nvSpPr>
        <p:spPr>
          <a:xfrm>
            <a:off x="4053842" y="21949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4"/>
          <p:cNvSpPr/>
          <p:nvPr/>
        </p:nvSpPr>
        <p:spPr>
          <a:xfrm>
            <a:off x="5178300" y="21949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4"/>
          <p:cNvSpPr/>
          <p:nvPr/>
        </p:nvSpPr>
        <p:spPr>
          <a:xfrm>
            <a:off x="6027958" y="21949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4"/>
          <p:cNvSpPr/>
          <p:nvPr/>
        </p:nvSpPr>
        <p:spPr>
          <a:xfrm>
            <a:off x="7525317" y="21949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4"/>
          <p:cNvSpPr/>
          <p:nvPr/>
        </p:nvSpPr>
        <p:spPr>
          <a:xfrm>
            <a:off x="8437975" y="21949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4"/>
          <p:cNvSpPr/>
          <p:nvPr/>
        </p:nvSpPr>
        <p:spPr>
          <a:xfrm>
            <a:off x="75871"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4"/>
          <p:cNvSpPr/>
          <p:nvPr/>
        </p:nvSpPr>
        <p:spPr>
          <a:xfrm>
            <a:off x="865030" y="24663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4"/>
          <p:cNvSpPr/>
          <p:nvPr/>
        </p:nvSpPr>
        <p:spPr>
          <a:xfrm>
            <a:off x="1834188"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4"/>
          <p:cNvSpPr/>
          <p:nvPr/>
        </p:nvSpPr>
        <p:spPr>
          <a:xfrm>
            <a:off x="2474846"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4"/>
          <p:cNvSpPr/>
          <p:nvPr/>
        </p:nvSpPr>
        <p:spPr>
          <a:xfrm>
            <a:off x="3664505" y="24663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4"/>
          <p:cNvSpPr/>
          <p:nvPr/>
        </p:nvSpPr>
        <p:spPr>
          <a:xfrm>
            <a:off x="4517263"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4"/>
          <p:cNvSpPr/>
          <p:nvPr/>
        </p:nvSpPr>
        <p:spPr>
          <a:xfrm>
            <a:off x="5157922" y="24663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4"/>
          <p:cNvSpPr/>
          <p:nvPr/>
        </p:nvSpPr>
        <p:spPr>
          <a:xfrm>
            <a:off x="6347580" y="24663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4"/>
          <p:cNvSpPr/>
          <p:nvPr/>
        </p:nvSpPr>
        <p:spPr>
          <a:xfrm>
            <a:off x="6988238" y="246630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4"/>
          <p:cNvSpPr/>
          <p:nvPr/>
        </p:nvSpPr>
        <p:spPr>
          <a:xfrm>
            <a:off x="8368697" y="24663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4"/>
          <p:cNvSpPr/>
          <p:nvPr/>
        </p:nvSpPr>
        <p:spPr>
          <a:xfrm>
            <a:off x="75850" y="27376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4"/>
          <p:cNvSpPr/>
          <p:nvPr/>
        </p:nvSpPr>
        <p:spPr>
          <a:xfrm>
            <a:off x="946642"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4"/>
          <p:cNvSpPr/>
          <p:nvPr/>
        </p:nvSpPr>
        <p:spPr>
          <a:xfrm>
            <a:off x="2015733" y="273762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4"/>
          <p:cNvSpPr/>
          <p:nvPr/>
        </p:nvSpPr>
        <p:spPr>
          <a:xfrm>
            <a:off x="2541225" y="2737625"/>
            <a:ext cx="466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4"/>
          <p:cNvSpPr/>
          <p:nvPr/>
        </p:nvSpPr>
        <p:spPr>
          <a:xfrm>
            <a:off x="3115317" y="27376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4"/>
          <p:cNvSpPr/>
          <p:nvPr/>
        </p:nvSpPr>
        <p:spPr>
          <a:xfrm>
            <a:off x="4355708"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4"/>
          <p:cNvSpPr/>
          <p:nvPr/>
        </p:nvSpPr>
        <p:spPr>
          <a:xfrm>
            <a:off x="5424800" y="27376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4"/>
          <p:cNvSpPr/>
          <p:nvPr/>
        </p:nvSpPr>
        <p:spPr>
          <a:xfrm>
            <a:off x="6358592" y="2737625"/>
            <a:ext cx="9030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4"/>
          <p:cNvSpPr/>
          <p:nvPr/>
        </p:nvSpPr>
        <p:spPr>
          <a:xfrm>
            <a:off x="7368883" y="27376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4"/>
          <p:cNvSpPr/>
          <p:nvPr/>
        </p:nvSpPr>
        <p:spPr>
          <a:xfrm>
            <a:off x="8106775" y="273762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4"/>
          <p:cNvSpPr/>
          <p:nvPr/>
        </p:nvSpPr>
        <p:spPr>
          <a:xfrm>
            <a:off x="75878"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4"/>
          <p:cNvSpPr/>
          <p:nvPr/>
        </p:nvSpPr>
        <p:spPr>
          <a:xfrm>
            <a:off x="1458002" y="3008950"/>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4"/>
          <p:cNvSpPr/>
          <p:nvPr/>
        </p:nvSpPr>
        <p:spPr>
          <a:xfrm>
            <a:off x="1853726"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4"/>
          <p:cNvSpPr/>
          <p:nvPr/>
        </p:nvSpPr>
        <p:spPr>
          <a:xfrm>
            <a:off x="2496050" y="30089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4"/>
          <p:cNvSpPr/>
          <p:nvPr/>
        </p:nvSpPr>
        <p:spPr>
          <a:xfrm>
            <a:off x="3466875" y="30089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4"/>
          <p:cNvSpPr/>
          <p:nvPr/>
        </p:nvSpPr>
        <p:spPr>
          <a:xfrm>
            <a:off x="4602399"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4"/>
          <p:cNvSpPr/>
          <p:nvPr/>
        </p:nvSpPr>
        <p:spPr>
          <a:xfrm>
            <a:off x="5244723" y="30089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4"/>
          <p:cNvSpPr/>
          <p:nvPr/>
        </p:nvSpPr>
        <p:spPr>
          <a:xfrm>
            <a:off x="5887047" y="3008950"/>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4"/>
          <p:cNvSpPr/>
          <p:nvPr/>
        </p:nvSpPr>
        <p:spPr>
          <a:xfrm>
            <a:off x="7269171" y="30089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4"/>
          <p:cNvSpPr/>
          <p:nvPr/>
        </p:nvSpPr>
        <p:spPr>
          <a:xfrm>
            <a:off x="8460495" y="30089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4"/>
          <p:cNvSpPr/>
          <p:nvPr/>
        </p:nvSpPr>
        <p:spPr>
          <a:xfrm>
            <a:off x="75550" y="328027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4"/>
          <p:cNvSpPr/>
          <p:nvPr/>
        </p:nvSpPr>
        <p:spPr>
          <a:xfrm>
            <a:off x="1207008"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4"/>
          <p:cNvSpPr/>
          <p:nvPr/>
        </p:nvSpPr>
        <p:spPr>
          <a:xfrm>
            <a:off x="205736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4"/>
          <p:cNvSpPr/>
          <p:nvPr/>
        </p:nvSpPr>
        <p:spPr>
          <a:xfrm>
            <a:off x="2907725"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4"/>
          <p:cNvSpPr/>
          <p:nvPr/>
        </p:nvSpPr>
        <p:spPr>
          <a:xfrm>
            <a:off x="3821083" y="328027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4"/>
          <p:cNvSpPr/>
          <p:nvPr/>
        </p:nvSpPr>
        <p:spPr>
          <a:xfrm>
            <a:off x="4538542" y="3280275"/>
            <a:ext cx="1212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4"/>
          <p:cNvSpPr/>
          <p:nvPr/>
        </p:nvSpPr>
        <p:spPr>
          <a:xfrm>
            <a:off x="5837700" y="3280275"/>
            <a:ext cx="418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4"/>
          <p:cNvSpPr/>
          <p:nvPr/>
        </p:nvSpPr>
        <p:spPr>
          <a:xfrm>
            <a:off x="6342758" y="32802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4"/>
          <p:cNvSpPr/>
          <p:nvPr/>
        </p:nvSpPr>
        <p:spPr>
          <a:xfrm>
            <a:off x="7256117" y="32802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4"/>
          <p:cNvSpPr/>
          <p:nvPr/>
        </p:nvSpPr>
        <p:spPr>
          <a:xfrm>
            <a:off x="8106475" y="3280275"/>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4"/>
          <p:cNvSpPr/>
          <p:nvPr/>
        </p:nvSpPr>
        <p:spPr>
          <a:xfrm>
            <a:off x="75875"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4"/>
          <p:cNvSpPr/>
          <p:nvPr/>
        </p:nvSpPr>
        <p:spPr>
          <a:xfrm>
            <a:off x="875466" y="355160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4"/>
          <p:cNvSpPr/>
          <p:nvPr/>
        </p:nvSpPr>
        <p:spPr>
          <a:xfrm>
            <a:off x="1855056" y="35516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4"/>
          <p:cNvSpPr/>
          <p:nvPr/>
        </p:nvSpPr>
        <p:spPr>
          <a:xfrm>
            <a:off x="2506146" y="3551600"/>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4"/>
          <p:cNvSpPr/>
          <p:nvPr/>
        </p:nvSpPr>
        <p:spPr>
          <a:xfrm>
            <a:off x="3236436" y="35516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4"/>
          <p:cNvSpPr/>
          <p:nvPr/>
        </p:nvSpPr>
        <p:spPr>
          <a:xfrm>
            <a:off x="4380727" y="35516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4"/>
          <p:cNvSpPr/>
          <p:nvPr/>
        </p:nvSpPr>
        <p:spPr>
          <a:xfrm>
            <a:off x="5180317" y="35516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4"/>
          <p:cNvSpPr/>
          <p:nvPr/>
        </p:nvSpPr>
        <p:spPr>
          <a:xfrm>
            <a:off x="638040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4"/>
          <p:cNvSpPr/>
          <p:nvPr/>
        </p:nvSpPr>
        <p:spPr>
          <a:xfrm>
            <a:off x="7243597" y="35516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4"/>
          <p:cNvSpPr/>
          <p:nvPr/>
        </p:nvSpPr>
        <p:spPr>
          <a:xfrm>
            <a:off x="8106788" y="35516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4"/>
          <p:cNvSpPr/>
          <p:nvPr/>
        </p:nvSpPr>
        <p:spPr>
          <a:xfrm>
            <a:off x="75850" y="3822925"/>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1205542" y="38229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a:off x="2054133" y="3822925"/>
            <a:ext cx="304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p:nvPr/>
        </p:nvSpPr>
        <p:spPr>
          <a:xfrm>
            <a:off x="2444025" y="3822925"/>
            <a:ext cx="630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4"/>
          <p:cNvSpPr/>
          <p:nvPr/>
        </p:nvSpPr>
        <p:spPr>
          <a:xfrm>
            <a:off x="3159717" y="3822925"/>
            <a:ext cx="129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4"/>
          <p:cNvSpPr/>
          <p:nvPr/>
        </p:nvSpPr>
        <p:spPr>
          <a:xfrm>
            <a:off x="4536008" y="38229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4"/>
          <p:cNvSpPr/>
          <p:nvPr/>
        </p:nvSpPr>
        <p:spPr>
          <a:xfrm>
            <a:off x="5172500" y="382292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4"/>
          <p:cNvSpPr/>
          <p:nvPr/>
        </p:nvSpPr>
        <p:spPr>
          <a:xfrm>
            <a:off x="5767292" y="38229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4"/>
          <p:cNvSpPr/>
          <p:nvPr/>
        </p:nvSpPr>
        <p:spPr>
          <a:xfrm>
            <a:off x="6890683" y="3822925"/>
            <a:ext cx="1484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4"/>
          <p:cNvSpPr/>
          <p:nvPr/>
        </p:nvSpPr>
        <p:spPr>
          <a:xfrm>
            <a:off x="8460475" y="38229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4"/>
          <p:cNvSpPr/>
          <p:nvPr/>
        </p:nvSpPr>
        <p:spPr>
          <a:xfrm>
            <a:off x="75870"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4"/>
          <p:cNvSpPr/>
          <p:nvPr/>
        </p:nvSpPr>
        <p:spPr>
          <a:xfrm>
            <a:off x="775428" y="409425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4"/>
          <p:cNvSpPr/>
          <p:nvPr/>
        </p:nvSpPr>
        <p:spPr>
          <a:xfrm>
            <a:off x="1828686"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4"/>
          <p:cNvSpPr/>
          <p:nvPr/>
        </p:nvSpPr>
        <p:spPr>
          <a:xfrm>
            <a:off x="2471545" y="4094250"/>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4"/>
          <p:cNvSpPr/>
          <p:nvPr/>
        </p:nvSpPr>
        <p:spPr>
          <a:xfrm>
            <a:off x="3442903" y="409425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4"/>
          <p:cNvSpPr/>
          <p:nvPr/>
        </p:nvSpPr>
        <p:spPr>
          <a:xfrm>
            <a:off x="4578962" y="409425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4"/>
          <p:cNvSpPr/>
          <p:nvPr/>
        </p:nvSpPr>
        <p:spPr>
          <a:xfrm>
            <a:off x="5221820"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4"/>
          <p:cNvSpPr/>
          <p:nvPr/>
        </p:nvSpPr>
        <p:spPr>
          <a:xfrm>
            <a:off x="6413679" y="409425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4"/>
          <p:cNvSpPr/>
          <p:nvPr/>
        </p:nvSpPr>
        <p:spPr>
          <a:xfrm>
            <a:off x="7268637" y="409425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4"/>
          <p:cNvSpPr/>
          <p:nvPr/>
        </p:nvSpPr>
        <p:spPr>
          <a:xfrm>
            <a:off x="8460495" y="4094250"/>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4"/>
          <p:cNvSpPr/>
          <p:nvPr/>
        </p:nvSpPr>
        <p:spPr>
          <a:xfrm>
            <a:off x="75850"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4"/>
          <p:cNvSpPr/>
          <p:nvPr/>
        </p:nvSpPr>
        <p:spPr>
          <a:xfrm>
            <a:off x="933675" y="436557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4"/>
          <p:cNvSpPr/>
          <p:nvPr/>
        </p:nvSpPr>
        <p:spPr>
          <a:xfrm>
            <a:off x="1854500" y="436557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4"/>
          <p:cNvSpPr/>
          <p:nvPr/>
        </p:nvSpPr>
        <p:spPr>
          <a:xfrm>
            <a:off x="2500225" y="436557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4"/>
          <p:cNvSpPr/>
          <p:nvPr/>
        </p:nvSpPr>
        <p:spPr>
          <a:xfrm>
            <a:off x="3474450" y="4365575"/>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4"/>
          <p:cNvSpPr/>
          <p:nvPr/>
        </p:nvSpPr>
        <p:spPr>
          <a:xfrm>
            <a:off x="4078475" y="4365575"/>
            <a:ext cx="14112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4"/>
          <p:cNvSpPr/>
          <p:nvPr/>
        </p:nvSpPr>
        <p:spPr>
          <a:xfrm>
            <a:off x="5584000"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4"/>
          <p:cNvSpPr/>
          <p:nvPr/>
        </p:nvSpPr>
        <p:spPr>
          <a:xfrm>
            <a:off x="6378225" y="436557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4"/>
          <p:cNvSpPr/>
          <p:nvPr/>
        </p:nvSpPr>
        <p:spPr>
          <a:xfrm>
            <a:off x="7236050" y="436557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4"/>
          <p:cNvSpPr/>
          <p:nvPr/>
        </p:nvSpPr>
        <p:spPr>
          <a:xfrm>
            <a:off x="8368675" y="436557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4"/>
          <p:cNvSpPr/>
          <p:nvPr/>
        </p:nvSpPr>
        <p:spPr>
          <a:xfrm>
            <a:off x="75863" y="4636900"/>
            <a:ext cx="10446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4"/>
          <p:cNvSpPr/>
          <p:nvPr/>
        </p:nvSpPr>
        <p:spPr>
          <a:xfrm>
            <a:off x="121742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4"/>
          <p:cNvSpPr/>
          <p:nvPr/>
        </p:nvSpPr>
        <p:spPr>
          <a:xfrm>
            <a:off x="2077879" y="4636900"/>
            <a:ext cx="5097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4"/>
          <p:cNvSpPr/>
          <p:nvPr/>
        </p:nvSpPr>
        <p:spPr>
          <a:xfrm>
            <a:off x="268453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4"/>
          <p:cNvSpPr/>
          <p:nvPr/>
        </p:nvSpPr>
        <p:spPr>
          <a:xfrm>
            <a:off x="3743296" y="4636900"/>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4"/>
          <p:cNvSpPr/>
          <p:nvPr/>
        </p:nvSpPr>
        <p:spPr>
          <a:xfrm>
            <a:off x="4540154" y="4636900"/>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4"/>
          <p:cNvSpPr/>
          <p:nvPr/>
        </p:nvSpPr>
        <p:spPr>
          <a:xfrm>
            <a:off x="5188513" y="4636900"/>
            <a:ext cx="1100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4"/>
          <p:cNvSpPr/>
          <p:nvPr/>
        </p:nvSpPr>
        <p:spPr>
          <a:xfrm>
            <a:off x="6385871"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4"/>
          <p:cNvSpPr/>
          <p:nvPr/>
        </p:nvSpPr>
        <p:spPr>
          <a:xfrm>
            <a:off x="7246329" y="4636900"/>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4"/>
          <p:cNvSpPr/>
          <p:nvPr/>
        </p:nvSpPr>
        <p:spPr>
          <a:xfrm>
            <a:off x="8106788" y="4636900"/>
            <a:ext cx="9618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4"/>
          <p:cNvSpPr/>
          <p:nvPr/>
        </p:nvSpPr>
        <p:spPr>
          <a:xfrm>
            <a:off x="75625"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4"/>
          <p:cNvSpPr/>
          <p:nvPr/>
        </p:nvSpPr>
        <p:spPr>
          <a:xfrm>
            <a:off x="1009417" y="4908225"/>
            <a:ext cx="5514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4"/>
          <p:cNvSpPr/>
          <p:nvPr/>
        </p:nvSpPr>
        <p:spPr>
          <a:xfrm>
            <a:off x="1668108" y="4908225"/>
            <a:ext cx="608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4"/>
          <p:cNvSpPr/>
          <p:nvPr/>
        </p:nvSpPr>
        <p:spPr>
          <a:xfrm>
            <a:off x="2383500" y="4908225"/>
            <a:ext cx="11331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4"/>
          <p:cNvSpPr/>
          <p:nvPr/>
        </p:nvSpPr>
        <p:spPr>
          <a:xfrm>
            <a:off x="3623892" y="4908225"/>
            <a:ext cx="763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4"/>
          <p:cNvSpPr/>
          <p:nvPr/>
        </p:nvSpPr>
        <p:spPr>
          <a:xfrm>
            <a:off x="4494683" y="4908225"/>
            <a:ext cx="87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4"/>
          <p:cNvSpPr/>
          <p:nvPr/>
        </p:nvSpPr>
        <p:spPr>
          <a:xfrm>
            <a:off x="5481875" y="4908225"/>
            <a:ext cx="10383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4"/>
          <p:cNvSpPr/>
          <p:nvPr/>
        </p:nvSpPr>
        <p:spPr>
          <a:xfrm>
            <a:off x="6627467"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4"/>
          <p:cNvSpPr/>
          <p:nvPr/>
        </p:nvSpPr>
        <p:spPr>
          <a:xfrm>
            <a:off x="7434658" y="4908225"/>
            <a:ext cx="8265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4"/>
          <p:cNvSpPr/>
          <p:nvPr/>
        </p:nvSpPr>
        <p:spPr>
          <a:xfrm>
            <a:off x="8368450" y="4908225"/>
            <a:ext cx="699900" cy="210900"/>
          </a:xfrm>
          <a:prstGeom prst="roundRect">
            <a:avLst>
              <a:gd name="adj" fmla="val 50000"/>
            </a:avLst>
          </a:prstGeom>
          <a:gradFill>
            <a:gsLst>
              <a:gs pos="0">
                <a:srgbClr val="D8EDBA">
                  <a:alpha val="26274"/>
                </a:srgbClr>
              </a:gs>
              <a:gs pos="100000">
                <a:srgbClr val="BF06E8">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F64F59"/>
            </a:gs>
            <a:gs pos="100000">
              <a:srgbClr val="DE87F1"/>
            </a:gs>
          </a:gsLst>
          <a:lin ang="13500032" scaled="0"/>
        </a:gradFill>
        <a:effectLst/>
      </p:bgPr>
    </p:bg>
    <p:spTree>
      <p:nvGrpSpPr>
        <p:cNvPr id="1"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1206692"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1844783"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2482875" y="243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3449467" y="243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4580758" y="243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5218850" y="243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6405942"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7256133" y="243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8106325" y="243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75720" y="29570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797779"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1738238" y="2957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2482797" y="295700"/>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3809056" y="29570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4389815" y="2957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5548374" y="2957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6213733" y="2957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7154193" y="2957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7968052" y="2957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75700"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943258" y="5670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181081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2466275" y="5670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3450233"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4105692" y="5670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5248050" y="5670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6396708" y="5670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7200667" y="5670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7856125" y="5670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75719" y="8383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731677" y="8383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1874534"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2678992"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3483449" y="8383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4632607"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5698965" y="83835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6434122" y="8383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7302180" y="83835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8106638" y="8383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75700" y="11096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1036058" y="11096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181641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2997275"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3904233" y="11096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4536092"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5443050"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6350008" y="11096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7256967" y="110967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8437825" y="11096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75713" y="13810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1218438"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1867963" y="13810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2517488"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3716013" y="1381000"/>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4640638" y="13810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5248463" y="13810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6446988" y="13810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7245013" y="13810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8106638" y="13810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755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928875" y="16523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1980500" y="16523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2770225" y="16523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3739950" y="16523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4593275" y="16523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5509600" y="16523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6109125" y="1652325"/>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7299350" y="165232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601475" y="16523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75869"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747094" y="1923650"/>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1905219" y="19236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2904944"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4125170" y="192365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4754695" y="19236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5179320" y="19236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6399545" y="1923650"/>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6986170" y="1923650"/>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8517195" y="19236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75850" y="21949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1206608"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1844167" y="21949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2481725"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3267783" y="21949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4053842" y="21949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5178300" y="21949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6027958" y="21949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7525317" y="21949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8437975" y="21949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75871"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865030" y="24663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1834188"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474846"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3664505" y="24663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4517263"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5157922" y="24663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6347580" y="24663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6988238" y="246630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8368697" y="24663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75850" y="27376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946642"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2015733" y="273762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541225" y="2737625"/>
              <a:ext cx="466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3115317" y="27376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4355708"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5424800" y="27376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6358592" y="2737625"/>
              <a:ext cx="9030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7368883" y="27376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8106775" y="273762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75878"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1458002" y="3008950"/>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1853726"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2496050" y="30089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3466875" y="30089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4602399"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5244723" y="30089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5887047" y="3008950"/>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7269171" y="30089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8460495" y="30089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75550" y="328027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1207008"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205736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2907725"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3821083" y="328027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4538542" y="3280275"/>
              <a:ext cx="1212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5837700" y="3280275"/>
              <a:ext cx="418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6342758" y="32802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7256117" y="32802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8106475" y="3280275"/>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75875"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875466" y="355160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1855056" y="35516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2506146" y="3551600"/>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3236436" y="35516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4380727" y="35516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5180317" y="35516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638040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7243597" y="35516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8106788" y="35516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75850" y="3822925"/>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1205542" y="38229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2054133" y="3822925"/>
              <a:ext cx="304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2444025" y="3822925"/>
              <a:ext cx="630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3159717" y="3822925"/>
              <a:ext cx="129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4536008" y="38229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5172500" y="382292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5767292" y="38229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6890683" y="3822925"/>
              <a:ext cx="1484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8460475" y="38229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75870"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775428" y="409425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1828686"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71545" y="4094250"/>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3442903" y="409425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4578962" y="409425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5221820"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6413679" y="409425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7268637" y="409425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8460495" y="4094250"/>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75850"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933675" y="436557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1854500" y="436557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500225" y="436557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3474450" y="4365575"/>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4078475" y="4365575"/>
              <a:ext cx="14112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5584000"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6378225" y="436557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7236050" y="436557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8368675" y="436557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75863" y="4636900"/>
              <a:ext cx="10446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121742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2077879" y="4636900"/>
              <a:ext cx="5097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268453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3743296" y="4636900"/>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4540154" y="4636900"/>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5188513" y="4636900"/>
              <a:ext cx="1100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6385871"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7246329" y="4636900"/>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8106788" y="4636900"/>
              <a:ext cx="9618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75625"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1009417" y="4908225"/>
              <a:ext cx="5514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1668108" y="4908225"/>
              <a:ext cx="608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2383500" y="4908225"/>
              <a:ext cx="11331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3623892" y="4908225"/>
              <a:ext cx="763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4494683" y="4908225"/>
              <a:ext cx="87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5481875" y="4908225"/>
              <a:ext cx="10383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6627467"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7434658" y="4908225"/>
              <a:ext cx="8265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8368450" y="4908225"/>
              <a:ext cx="699900" cy="210900"/>
            </a:xfrm>
            <a:prstGeom prst="roundRect">
              <a:avLst>
                <a:gd name="adj" fmla="val 50000"/>
              </a:avLst>
            </a:prstGeom>
            <a:gradFill>
              <a:gsLst>
                <a:gs pos="0">
                  <a:srgbClr val="69D4F4">
                    <a:alpha val="26274"/>
                  </a:srgbClr>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E0EDBA">
                <a:alpha val="79215"/>
              </a:srgbClr>
            </a:gs>
            <a:gs pos="100000">
              <a:srgbClr val="DE87F1">
                <a:alpha val="39607"/>
              </a:srgbClr>
            </a:gs>
          </a:gsLst>
          <a:lin ang="13500032" scaled="0"/>
        </a:gradFill>
        <a:effectLst/>
      </p:bgPr>
    </p:bg>
    <p:spTree>
      <p:nvGrpSpPr>
        <p:cNvPr id="1" name="Shape 2592"/>
        <p:cNvGrpSpPr/>
        <p:nvPr/>
      </p:nvGrpSpPr>
      <p:grpSpPr>
        <a:xfrm>
          <a:off x="0" y="0"/>
          <a:ext cx="0" cy="0"/>
          <a:chOff x="0" y="0"/>
          <a:chExt cx="0" cy="0"/>
        </a:xfrm>
      </p:grpSpPr>
      <p:sp>
        <p:nvSpPr>
          <p:cNvPr id="2593" name="Google Shape;2593;p36"/>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CB2D3E"/>
            </a:gs>
            <a:gs pos="100000">
              <a:srgbClr val="EF473A"/>
            </a:gs>
          </a:gsLst>
          <a:lin ang="5400012" scaled="0"/>
        </a:gradFill>
        <a:effectLst/>
      </p:bgPr>
    </p:bg>
    <p:spTree>
      <p:nvGrpSpPr>
        <p:cNvPr id="1" name="Shape 2597"/>
        <p:cNvGrpSpPr/>
        <p:nvPr/>
      </p:nvGrpSpPr>
      <p:grpSpPr>
        <a:xfrm>
          <a:off x="0" y="0"/>
          <a:ext cx="0" cy="0"/>
          <a:chOff x="0" y="0"/>
          <a:chExt cx="0" cy="0"/>
        </a:xfrm>
      </p:grpSpPr>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rgbClr val="12C2E9"/>
            </a:gs>
            <a:gs pos="50000">
              <a:srgbClr val="C471ED"/>
            </a:gs>
            <a:gs pos="100000">
              <a:srgbClr val="F64F59"/>
            </a:gs>
          </a:gsLst>
          <a:lin ang="0" scaled="0"/>
        </a:gradFill>
        <a:effectLst/>
      </p:bgPr>
    </p:bg>
    <p:spTree>
      <p:nvGrpSpPr>
        <p:cNvPr id="1" name="Shape 2601"/>
        <p:cNvGrpSpPr/>
        <p:nvPr/>
      </p:nvGrpSpPr>
      <p:grpSpPr>
        <a:xfrm>
          <a:off x="0" y="0"/>
          <a:ext cx="0" cy="0"/>
          <a:chOff x="0" y="0"/>
          <a:chExt cx="0" cy="0"/>
        </a:xfrm>
      </p:grpSpPr>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rgbClr val="A8C0FF"/>
            </a:gs>
            <a:gs pos="100000">
              <a:srgbClr val="3F2B96"/>
            </a:gs>
          </a:gsLst>
          <a:lin ang="0" scaled="0"/>
        </a:gradFill>
        <a:effectLst/>
      </p:bgPr>
    </p:bg>
    <p:spTree>
      <p:nvGrpSpPr>
        <p:cNvPr id="1" name="Shape 2605"/>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2609"/>
        <p:cNvGrpSpPr/>
        <p:nvPr/>
      </p:nvGrpSpPr>
      <p:grpSpPr>
        <a:xfrm>
          <a:off x="0" y="0"/>
          <a:ext cx="0" cy="0"/>
          <a:chOff x="0" y="0"/>
          <a:chExt cx="0" cy="0"/>
        </a:xfrm>
      </p:grpSpPr>
      <p:sp>
        <p:nvSpPr>
          <p:cNvPr id="2610" name="Google Shape;2610;p40"/>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name="adj" fmla="val 16667"/>
            </a:avLst>
          </a:prstGeom>
          <a:gradFill>
            <a:gsLst>
              <a:gs pos="0">
                <a:srgbClr val="69D4F4">
                  <a:alpha val="26274"/>
                </a:srgbClr>
              </a:gs>
              <a:gs pos="100000">
                <a:srgbClr val="9F39D5">
                  <a:alpha val="16862"/>
                </a:srgbClr>
              </a:gs>
            </a:gsLst>
            <a:lin ang="1350003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16"/>
          <p:cNvCxnSpPr/>
          <p:nvPr/>
        </p:nvCxnSpPr>
        <p:spPr>
          <a:xfrm flipH="1">
            <a:off x="27179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0" name="Google Shape;80;p16"/>
          <p:cNvCxnSpPr/>
          <p:nvPr/>
        </p:nvCxnSpPr>
        <p:spPr>
          <a:xfrm flipH="1">
            <a:off x="345880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1" name="Google Shape;81;p16"/>
          <p:cNvCxnSpPr/>
          <p:nvPr/>
        </p:nvCxnSpPr>
        <p:spPr>
          <a:xfrm flipH="1">
            <a:off x="419967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2" name="Google Shape;82;p16"/>
          <p:cNvCxnSpPr/>
          <p:nvPr/>
        </p:nvCxnSpPr>
        <p:spPr>
          <a:xfrm flipH="1">
            <a:off x="4940550"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3" name="Google Shape;83;p16"/>
          <p:cNvCxnSpPr/>
          <p:nvPr/>
        </p:nvCxnSpPr>
        <p:spPr>
          <a:xfrm flipH="1">
            <a:off x="5681425" y="2191463"/>
            <a:ext cx="7500" cy="764400"/>
          </a:xfrm>
          <a:prstGeom prst="straightConnector1">
            <a:avLst/>
          </a:prstGeom>
          <a:noFill/>
          <a:ln w="9525" cap="flat" cmpd="sng">
            <a:solidFill>
              <a:srgbClr val="000000"/>
            </a:solidFill>
            <a:prstDash val="solid"/>
            <a:round/>
            <a:headEnd type="none" w="med" len="med"/>
            <a:tailEnd type="none" w="med" len="med"/>
          </a:ln>
        </p:spPr>
      </p:cxnSp>
      <p:cxnSp>
        <p:nvCxnSpPr>
          <p:cNvPr id="84" name="Google Shape;84;p16"/>
          <p:cNvCxnSpPr/>
          <p:nvPr/>
        </p:nvCxnSpPr>
        <p:spPr>
          <a:xfrm flipH="1">
            <a:off x="6422300" y="2191463"/>
            <a:ext cx="7500" cy="76440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1"/>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26" name="Google Shape;2726;p41"/>
          <p:cNvCxnSpPr/>
          <p:nvPr/>
        </p:nvCxnSpPr>
        <p:spPr>
          <a:xfrm>
            <a:off x="1655875" y="1684200"/>
            <a:ext cx="534900" cy="610200"/>
          </a:xfrm>
          <a:prstGeom prst="straightConnector1">
            <a:avLst/>
          </a:prstGeom>
          <a:noFill/>
          <a:ln w="9525" cap="flat" cmpd="sng">
            <a:solidFill>
              <a:schemeClr val="dk2"/>
            </a:solidFill>
            <a:prstDash val="dash"/>
            <a:round/>
            <a:headEnd type="none" w="med" len="med"/>
            <a:tailEnd type="none" w="med" len="med"/>
          </a:ln>
        </p:spPr>
      </p:cxnSp>
      <p:cxnSp>
        <p:nvCxnSpPr>
          <p:cNvPr id="2727" name="Google Shape;2727;p41"/>
          <p:cNvCxnSpPr/>
          <p:nvPr/>
        </p:nvCxnSpPr>
        <p:spPr>
          <a:xfrm>
            <a:off x="1120231" y="1683899"/>
            <a:ext cx="562200" cy="609900"/>
          </a:xfrm>
          <a:prstGeom prst="straightConnector1">
            <a:avLst/>
          </a:prstGeom>
          <a:noFill/>
          <a:ln w="9525" cap="flat" cmpd="sng">
            <a:solidFill>
              <a:schemeClr val="dk2"/>
            </a:solidFill>
            <a:prstDash val="dash"/>
            <a:round/>
            <a:headEnd type="none" w="med" len="med"/>
            <a:tailEnd type="none" w="med" len="med"/>
          </a:ln>
        </p:spPr>
      </p:cxnSp>
      <p:cxnSp>
        <p:nvCxnSpPr>
          <p:cNvPr id="2728" name="Google Shape;2728;p41"/>
          <p:cNvCxnSpPr/>
          <p:nvPr/>
        </p:nvCxnSpPr>
        <p:spPr>
          <a:xfrm>
            <a:off x="1659200" y="1146475"/>
            <a:ext cx="555300" cy="618900"/>
          </a:xfrm>
          <a:prstGeom prst="straightConnector1">
            <a:avLst/>
          </a:prstGeom>
          <a:noFill/>
          <a:ln w="9525" cap="flat" cmpd="sng">
            <a:solidFill>
              <a:schemeClr val="dk2"/>
            </a:solidFill>
            <a:prstDash val="dash"/>
            <a:round/>
            <a:headEnd type="none" w="med" len="med"/>
            <a:tailEnd type="none" w="med" len="med"/>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1"/>
            <p:cNvSpPr/>
            <p:nvPr/>
          </p:nvSpPr>
          <p:spPr>
            <a:xfrm>
              <a:off x="5722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1"/>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1"/>
            <p:cNvSpPr/>
            <p:nvPr/>
          </p:nvSpPr>
          <p:spPr>
            <a:xfrm>
              <a:off x="5722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1"/>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5723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40" name="Google Shape;2840;p41"/>
          <p:cNvCxnSpPr/>
          <p:nvPr/>
        </p:nvCxnSpPr>
        <p:spPr>
          <a:xfrm>
            <a:off x="5729375" y="3114375"/>
            <a:ext cx="689700" cy="662700"/>
          </a:xfrm>
          <a:prstGeom prst="straightConnector1">
            <a:avLst/>
          </a:prstGeom>
          <a:noFill/>
          <a:ln w="9525" cap="flat" cmpd="sng">
            <a:solidFill>
              <a:schemeClr val="dk2"/>
            </a:solidFill>
            <a:prstDash val="dash"/>
            <a:round/>
            <a:headEnd type="none" w="med" len="med"/>
            <a:tailEnd type="none" w="med" len="med"/>
          </a:ln>
        </p:spPr>
      </p:cxnSp>
      <p:cxnSp>
        <p:nvCxnSpPr>
          <p:cNvPr id="2841" name="Google Shape;2841;p41"/>
          <p:cNvCxnSpPr/>
          <p:nvPr/>
        </p:nvCxnSpPr>
        <p:spPr>
          <a:xfrm>
            <a:off x="5198350" y="3114375"/>
            <a:ext cx="694500" cy="658500"/>
          </a:xfrm>
          <a:prstGeom prst="straightConnector1">
            <a:avLst/>
          </a:prstGeom>
          <a:noFill/>
          <a:ln w="9525" cap="flat" cmpd="sng">
            <a:solidFill>
              <a:schemeClr val="dk2"/>
            </a:solidFill>
            <a:prstDash val="dash"/>
            <a:round/>
            <a:headEnd type="none" w="med" len="med"/>
            <a:tailEnd type="none" w="med" len="med"/>
          </a:ln>
        </p:spPr>
      </p:cxnSp>
      <p:cxnSp>
        <p:nvCxnSpPr>
          <p:cNvPr id="2842" name="Google Shape;2842;p41"/>
          <p:cNvCxnSpPr/>
          <p:nvPr/>
        </p:nvCxnSpPr>
        <p:spPr>
          <a:xfrm>
            <a:off x="5722775" y="2571750"/>
            <a:ext cx="702900" cy="667200"/>
          </a:xfrm>
          <a:prstGeom prst="straightConnector1">
            <a:avLst/>
          </a:prstGeom>
          <a:noFill/>
          <a:ln w="9525" cap="flat" cmpd="sng">
            <a:solidFill>
              <a:schemeClr val="dk2"/>
            </a:solidFill>
            <a:prstDash val="dash"/>
            <a:round/>
            <a:headEnd type="none" w="med" len="med"/>
            <a:tailEnd type="none" w="med" len="med"/>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1"/>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1"/>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1"/>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1"/>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1"/>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1"/>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1"/>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1"/>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1"/>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1"/>
              <p:cNvSpPr/>
              <p:nvPr/>
            </p:nvSpPr>
            <p:spPr>
              <a:xfrm>
                <a:off x="5448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1"/>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1"/>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1"/>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1"/>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1"/>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1"/>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1"/>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1"/>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1"/>
              <p:cNvSpPr/>
              <p:nvPr/>
            </p:nvSpPr>
            <p:spPr>
              <a:xfrm>
                <a:off x="5449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1"/>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1"/>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1"/>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1"/>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1"/>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1"/>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1"/>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1"/>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1"/>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1"/>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1"/>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1"/>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1"/>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1"/>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1"/>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1"/>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1"/>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1"/>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1"/>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1"/>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1"/>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1"/>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1"/>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1"/>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1"/>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1"/>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1"/>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1"/>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1"/>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1"/>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1"/>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1"/>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1"/>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1"/>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1"/>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1"/>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1"/>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1"/>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1"/>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1"/>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1"/>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1"/>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1"/>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1"/>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1"/>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1"/>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1"/>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1"/>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1"/>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1"/>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1"/>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1"/>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1"/>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1"/>
              <p:cNvSpPr/>
              <p:nvPr/>
            </p:nvSpPr>
            <p:spPr>
              <a:xfrm>
                <a:off x="57225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1"/>
              <p:cNvSpPr/>
              <p:nvPr/>
            </p:nvSpPr>
            <p:spPr>
              <a:xfrm>
                <a:off x="5996725" y="6105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1"/>
              <p:cNvSpPr/>
              <p:nvPr/>
            </p:nvSpPr>
            <p:spPr>
              <a:xfrm>
                <a:off x="54483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1"/>
              <p:cNvSpPr/>
              <p:nvPr/>
            </p:nvSpPr>
            <p:spPr>
              <a:xfrm>
                <a:off x="57225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1"/>
              <p:cNvSpPr/>
              <p:nvPr/>
            </p:nvSpPr>
            <p:spPr>
              <a:xfrm>
                <a:off x="5996725" y="8847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1"/>
              <p:cNvSpPr/>
              <p:nvPr/>
            </p:nvSpPr>
            <p:spPr>
              <a:xfrm>
                <a:off x="54490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1"/>
              <p:cNvSpPr/>
              <p:nvPr/>
            </p:nvSpPr>
            <p:spPr>
              <a:xfrm>
                <a:off x="57232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1"/>
              <p:cNvSpPr/>
              <p:nvPr/>
            </p:nvSpPr>
            <p:spPr>
              <a:xfrm>
                <a:off x="5997425" y="1158950"/>
                <a:ext cx="274200" cy="2742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5" name="Google Shape;2955;p41"/>
            <p:cNvCxnSpPr/>
            <p:nvPr/>
          </p:nvCxnSpPr>
          <p:spPr>
            <a:xfrm>
              <a:off x="5812625" y="669125"/>
              <a:ext cx="606000" cy="580800"/>
            </a:xfrm>
            <a:prstGeom prst="straightConnector1">
              <a:avLst/>
            </a:prstGeom>
            <a:noFill/>
            <a:ln w="9525" cap="flat" cmpd="sng">
              <a:solidFill>
                <a:schemeClr val="dk2"/>
              </a:solidFill>
              <a:prstDash val="dash"/>
              <a:round/>
              <a:headEnd type="none" w="med" len="med"/>
              <a:tailEnd type="none" w="med" len="med"/>
            </a:ln>
          </p:spPr>
        </p:cxnSp>
        <p:cxnSp>
          <p:nvCxnSpPr>
            <p:cNvPr id="2956" name="Google Shape;2956;p41"/>
            <p:cNvCxnSpPr/>
            <p:nvPr/>
          </p:nvCxnSpPr>
          <p:spPr>
            <a:xfrm>
              <a:off x="5281625" y="681050"/>
              <a:ext cx="609300" cy="564600"/>
            </a:xfrm>
            <a:prstGeom prst="straightConnector1">
              <a:avLst/>
            </a:prstGeom>
            <a:noFill/>
            <a:ln w="9525" cap="flat" cmpd="sng">
              <a:solidFill>
                <a:schemeClr val="dk2"/>
              </a:solidFill>
              <a:prstDash val="dash"/>
              <a:round/>
              <a:headEnd type="none" w="med" len="med"/>
              <a:tailEnd type="none" w="med" len="med"/>
            </a:ln>
          </p:spPr>
        </p:cxnSp>
        <p:cxnSp>
          <p:nvCxnSpPr>
            <p:cNvPr id="2957" name="Google Shape;2957;p41"/>
            <p:cNvCxnSpPr/>
            <p:nvPr/>
          </p:nvCxnSpPr>
          <p:spPr>
            <a:xfrm>
              <a:off x="5812625" y="166700"/>
              <a:ext cx="617400" cy="573900"/>
            </a:xfrm>
            <a:prstGeom prst="straightConnector1">
              <a:avLst/>
            </a:prstGeom>
            <a:noFill/>
            <a:ln w="9525" cap="flat" cmpd="sng">
              <a:solidFill>
                <a:schemeClr val="dk2"/>
              </a:solidFill>
              <a:prstDash val="dash"/>
              <a:round/>
              <a:headEnd type="none" w="med" len="med"/>
              <a:tailEnd type="none" w="med" len="med"/>
            </a:ln>
          </p:spPr>
        </p:cxnSp>
      </p:grpSp>
      <p:cxnSp>
        <p:nvCxnSpPr>
          <p:cNvPr id="2958" name="Google Shape;2958;p41"/>
          <p:cNvCxnSpPr/>
          <p:nvPr/>
        </p:nvCxnSpPr>
        <p:spPr>
          <a:xfrm rot="10800000" flipH="1">
            <a:off x="3446208" y="1505484"/>
            <a:ext cx="2108700" cy="1158000"/>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959" name="Google Shape;2959;p41"/>
          <p:cNvCxnSpPr>
            <a:stCxn id="2675" idx="3"/>
            <a:endCxn id="2790" idx="1"/>
          </p:cNvCxnSpPr>
          <p:nvPr/>
        </p:nvCxnSpPr>
        <p:spPr>
          <a:xfrm>
            <a:off x="3446208" y="2892084"/>
            <a:ext cx="2107500" cy="1494600"/>
          </a:xfrm>
          <a:prstGeom prst="curvedConnector3">
            <a:avLst>
              <a:gd name="adj1" fmla="val 49997"/>
            </a:avLst>
          </a:prstGeom>
          <a:noFill/>
          <a:ln w="9525" cap="flat" cmpd="sng">
            <a:solidFill>
              <a:schemeClr val="dk2"/>
            </a:solidFill>
            <a:prstDash val="solid"/>
            <a:round/>
            <a:headEnd type="none" w="med" len="med"/>
            <a:tailEnd type="stealth" w="med" len="med"/>
          </a:ln>
        </p:spPr>
      </p:cxnSp>
      <p:sp>
        <p:nvSpPr>
          <p:cNvPr id="2960" name="Google Shape;2960;p41"/>
          <p:cNvSpPr txBox="1"/>
          <p:nvPr/>
        </p:nvSpPr>
        <p:spPr>
          <a:xfrm>
            <a:off x="4016913" y="159830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w="9525" cap="flat" cmpd="sng">
            <a:solidFill>
              <a:srgbClr val="CFE2F3"/>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w="19050" cap="flat" cmpd="sng">
            <a:solidFill>
              <a:schemeClr val="dk2"/>
            </a:solidFill>
            <a:prstDash val="solid"/>
            <a:round/>
            <a:headEnd type="triangle" w="med" len="med"/>
            <a:tailEnd type="triangl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2"/>
            <p:cNvSpPr/>
            <p:nvPr/>
          </p:nvSpPr>
          <p:spPr>
            <a:xfrm>
              <a:off x="6270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2"/>
            <p:cNvSpPr/>
            <p:nvPr/>
          </p:nvSpPr>
          <p:spPr>
            <a:xfrm>
              <a:off x="6545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2"/>
            <p:cNvSpPr/>
            <p:nvPr/>
          </p:nvSpPr>
          <p:spPr>
            <a:xfrm>
              <a:off x="68193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2"/>
            <p:cNvSpPr/>
            <p:nvPr/>
          </p:nvSpPr>
          <p:spPr>
            <a:xfrm>
              <a:off x="70935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2"/>
            <p:cNvSpPr/>
            <p:nvPr/>
          </p:nvSpPr>
          <p:spPr>
            <a:xfrm>
              <a:off x="73677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2"/>
            <p:cNvSpPr/>
            <p:nvPr/>
          </p:nvSpPr>
          <p:spPr>
            <a:xfrm>
              <a:off x="76419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2"/>
            <p:cNvSpPr/>
            <p:nvPr/>
          </p:nvSpPr>
          <p:spPr>
            <a:xfrm>
              <a:off x="7916125" y="610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2"/>
            <p:cNvSpPr/>
            <p:nvPr/>
          </p:nvSpPr>
          <p:spPr>
            <a:xfrm>
              <a:off x="6270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2"/>
            <p:cNvSpPr/>
            <p:nvPr/>
          </p:nvSpPr>
          <p:spPr>
            <a:xfrm>
              <a:off x="6545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2"/>
            <p:cNvSpPr/>
            <p:nvPr/>
          </p:nvSpPr>
          <p:spPr>
            <a:xfrm>
              <a:off x="68193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2"/>
            <p:cNvSpPr/>
            <p:nvPr/>
          </p:nvSpPr>
          <p:spPr>
            <a:xfrm>
              <a:off x="70935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2"/>
            <p:cNvSpPr/>
            <p:nvPr/>
          </p:nvSpPr>
          <p:spPr>
            <a:xfrm>
              <a:off x="73677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2"/>
            <p:cNvSpPr/>
            <p:nvPr/>
          </p:nvSpPr>
          <p:spPr>
            <a:xfrm>
              <a:off x="76419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2"/>
            <p:cNvSpPr/>
            <p:nvPr/>
          </p:nvSpPr>
          <p:spPr>
            <a:xfrm>
              <a:off x="7916125" y="884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2"/>
            <p:cNvSpPr/>
            <p:nvPr/>
          </p:nvSpPr>
          <p:spPr>
            <a:xfrm>
              <a:off x="6271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2"/>
            <p:cNvSpPr/>
            <p:nvPr/>
          </p:nvSpPr>
          <p:spPr>
            <a:xfrm>
              <a:off x="6545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2"/>
            <p:cNvSpPr/>
            <p:nvPr/>
          </p:nvSpPr>
          <p:spPr>
            <a:xfrm>
              <a:off x="68200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2"/>
            <p:cNvSpPr/>
            <p:nvPr/>
          </p:nvSpPr>
          <p:spPr>
            <a:xfrm>
              <a:off x="70942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2"/>
            <p:cNvSpPr/>
            <p:nvPr/>
          </p:nvSpPr>
          <p:spPr>
            <a:xfrm>
              <a:off x="73684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2"/>
            <p:cNvSpPr/>
            <p:nvPr/>
          </p:nvSpPr>
          <p:spPr>
            <a:xfrm>
              <a:off x="76426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2"/>
            <p:cNvSpPr/>
            <p:nvPr/>
          </p:nvSpPr>
          <p:spPr>
            <a:xfrm>
              <a:off x="7916825" y="1158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3" name="Google Shape;3173;p42"/>
          <p:cNvSpPr/>
          <p:nvPr/>
        </p:nvSpPr>
        <p:spPr>
          <a:xfrm>
            <a:off x="-546731" y="1041785"/>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7926993" y="34264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8232475" y="31278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2"/>
            <p:cNvSpPr/>
            <p:nvPr/>
          </p:nvSpPr>
          <p:spPr>
            <a:xfrm>
              <a:off x="15765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2"/>
            <p:cNvSpPr/>
            <p:nvPr/>
          </p:nvSpPr>
          <p:spPr>
            <a:xfrm>
              <a:off x="1753293" y="13946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2"/>
            <p:cNvSpPr/>
            <p:nvPr/>
          </p:nvSpPr>
          <p:spPr>
            <a:xfrm>
              <a:off x="1399900" y="157189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2"/>
            <p:cNvSpPr/>
            <p:nvPr/>
          </p:nvSpPr>
          <p:spPr>
            <a:xfrm>
              <a:off x="15765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2"/>
            <p:cNvSpPr/>
            <p:nvPr/>
          </p:nvSpPr>
          <p:spPr>
            <a:xfrm>
              <a:off x="1753293" y="157188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2"/>
            <p:cNvSpPr/>
            <p:nvPr/>
          </p:nvSpPr>
          <p:spPr>
            <a:xfrm>
              <a:off x="1399900" y="174882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2"/>
            <p:cNvSpPr/>
            <p:nvPr/>
          </p:nvSpPr>
          <p:spPr>
            <a:xfrm>
              <a:off x="1753293" y="1748827"/>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2"/>
            <p:cNvSpPr/>
            <p:nvPr/>
          </p:nvSpPr>
          <p:spPr>
            <a:xfrm>
              <a:off x="1576630" y="174911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2"/>
            <p:cNvSpPr/>
            <p:nvPr/>
          </p:nvSpPr>
          <p:spPr>
            <a:xfrm>
              <a:off x="1446238"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2"/>
            <p:cNvSpPr/>
            <p:nvPr/>
          </p:nvSpPr>
          <p:spPr>
            <a:xfrm>
              <a:off x="16229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2"/>
            <p:cNvSpPr/>
            <p:nvPr/>
          </p:nvSpPr>
          <p:spPr>
            <a:xfrm>
              <a:off x="1799650" y="14412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2"/>
            <p:cNvSpPr/>
            <p:nvPr/>
          </p:nvSpPr>
          <p:spPr>
            <a:xfrm>
              <a:off x="1446238" y="16182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2"/>
            <p:cNvSpPr/>
            <p:nvPr/>
          </p:nvSpPr>
          <p:spPr>
            <a:xfrm>
              <a:off x="144626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2"/>
            <p:cNvSpPr/>
            <p:nvPr/>
          </p:nvSpPr>
          <p:spPr>
            <a:xfrm>
              <a:off x="1622950" y="161840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2"/>
            <p:cNvSpPr/>
            <p:nvPr/>
          </p:nvSpPr>
          <p:spPr>
            <a:xfrm>
              <a:off x="1622950"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2"/>
            <p:cNvSpPr/>
            <p:nvPr/>
          </p:nvSpPr>
          <p:spPr>
            <a:xfrm>
              <a:off x="1799650" y="1618250"/>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2"/>
            <p:cNvSpPr/>
            <p:nvPr/>
          </p:nvSpPr>
          <p:spPr>
            <a:xfrm>
              <a:off x="1799713" y="179558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7" name="Google Shape;3797;p42"/>
          <p:cNvSpPr/>
          <p:nvPr/>
        </p:nvSpPr>
        <p:spPr>
          <a:xfrm>
            <a:off x="3014207" y="4498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2"/>
          <p:cNvSpPr/>
          <p:nvPr/>
        </p:nvSpPr>
        <p:spPr>
          <a:xfrm>
            <a:off x="4246470" y="2523601"/>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2"/>
          <p:cNvSpPr/>
          <p:nvPr/>
        </p:nvSpPr>
        <p:spPr>
          <a:xfrm>
            <a:off x="3293732" y="46754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2"/>
          <p:cNvSpPr/>
          <p:nvPr/>
        </p:nvSpPr>
        <p:spPr>
          <a:xfrm>
            <a:off x="3812270" y="25717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2"/>
          <p:cNvSpPr/>
          <p:nvPr/>
        </p:nvSpPr>
        <p:spPr>
          <a:xfrm>
            <a:off x="3537495" y="424116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2"/>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2"/>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2"/>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2"/>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2"/>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2"/>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2"/>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2"/>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2"/>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2"/>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2"/>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2"/>
                  <p:cNvSpPr/>
                  <p:nvPr/>
                </p:nvSpPr>
                <p:spPr>
                  <a:xfrm>
                    <a:off x="5997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2"/>
                  <p:cNvSpPr/>
                  <p:nvPr/>
                </p:nvSpPr>
                <p:spPr>
                  <a:xfrm>
                    <a:off x="6271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2"/>
                  <p:cNvSpPr/>
                  <p:nvPr/>
                </p:nvSpPr>
                <p:spPr>
                  <a:xfrm>
                    <a:off x="6545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2"/>
                  <p:cNvSpPr/>
                  <p:nvPr/>
                </p:nvSpPr>
                <p:spPr>
                  <a:xfrm>
                    <a:off x="6820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2"/>
                  <p:cNvSpPr/>
                  <p:nvPr/>
                </p:nvSpPr>
                <p:spPr>
                  <a:xfrm>
                    <a:off x="7094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2"/>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2"/>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2"/>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2"/>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2"/>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2"/>
                  <p:cNvSpPr/>
                  <p:nvPr/>
                </p:nvSpPr>
                <p:spPr>
                  <a:xfrm>
                    <a:off x="5996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2"/>
                  <p:cNvSpPr/>
                  <p:nvPr/>
                </p:nvSpPr>
                <p:spPr>
                  <a:xfrm>
                    <a:off x="6270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2"/>
                  <p:cNvSpPr/>
                  <p:nvPr/>
                </p:nvSpPr>
                <p:spPr>
                  <a:xfrm>
                    <a:off x="6545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2"/>
                  <p:cNvSpPr/>
                  <p:nvPr/>
                </p:nvSpPr>
                <p:spPr>
                  <a:xfrm>
                    <a:off x="6819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2"/>
                  <p:cNvSpPr/>
                  <p:nvPr/>
                </p:nvSpPr>
                <p:spPr>
                  <a:xfrm>
                    <a:off x="7093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2"/>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2"/>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2"/>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2"/>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2"/>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2"/>
                  <p:cNvSpPr/>
                  <p:nvPr/>
                </p:nvSpPr>
                <p:spPr>
                  <a:xfrm>
                    <a:off x="5996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2"/>
                  <p:cNvSpPr/>
                  <p:nvPr/>
                </p:nvSpPr>
                <p:spPr>
                  <a:xfrm>
                    <a:off x="6270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2"/>
                  <p:cNvSpPr/>
                  <p:nvPr/>
                </p:nvSpPr>
                <p:spPr>
                  <a:xfrm>
                    <a:off x="6545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2"/>
                  <p:cNvSpPr/>
                  <p:nvPr/>
                </p:nvSpPr>
                <p:spPr>
                  <a:xfrm>
                    <a:off x="6819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2"/>
                  <p:cNvSpPr/>
                  <p:nvPr/>
                </p:nvSpPr>
                <p:spPr>
                  <a:xfrm>
                    <a:off x="7093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2"/>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2"/>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2"/>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2"/>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2"/>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2"/>
                  <p:cNvSpPr/>
                  <p:nvPr/>
                </p:nvSpPr>
                <p:spPr>
                  <a:xfrm>
                    <a:off x="5997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2"/>
                  <p:cNvSpPr/>
                  <p:nvPr/>
                </p:nvSpPr>
                <p:spPr>
                  <a:xfrm>
                    <a:off x="6271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2"/>
                  <p:cNvSpPr/>
                  <p:nvPr/>
                </p:nvSpPr>
                <p:spPr>
                  <a:xfrm>
                    <a:off x="6545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2"/>
                  <p:cNvSpPr/>
                  <p:nvPr/>
                </p:nvSpPr>
                <p:spPr>
                  <a:xfrm>
                    <a:off x="6820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2"/>
                  <p:cNvSpPr/>
                  <p:nvPr/>
                </p:nvSpPr>
                <p:spPr>
                  <a:xfrm>
                    <a:off x="7094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2"/>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2"/>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2"/>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2"/>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2"/>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2"/>
                  <p:cNvSpPr/>
                  <p:nvPr/>
                </p:nvSpPr>
                <p:spPr>
                  <a:xfrm>
                    <a:off x="5997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2"/>
                  <p:cNvSpPr/>
                  <p:nvPr/>
                </p:nvSpPr>
                <p:spPr>
                  <a:xfrm>
                    <a:off x="6271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2"/>
                  <p:cNvSpPr/>
                  <p:nvPr/>
                </p:nvSpPr>
                <p:spPr>
                  <a:xfrm>
                    <a:off x="6545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2"/>
                  <p:cNvSpPr/>
                  <p:nvPr/>
                </p:nvSpPr>
                <p:spPr>
                  <a:xfrm>
                    <a:off x="6820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2"/>
                  <p:cNvSpPr/>
                  <p:nvPr/>
                </p:nvSpPr>
                <p:spPr>
                  <a:xfrm>
                    <a:off x="7094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2"/>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2"/>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2"/>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2"/>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2"/>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2"/>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7" name="Google Shape;4207;p42"/>
              <p:cNvSpPr/>
              <p:nvPr/>
            </p:nvSpPr>
            <p:spPr>
              <a:xfrm>
                <a:off x="240896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2"/>
              <p:cNvSpPr/>
              <p:nvPr/>
            </p:nvSpPr>
            <p:spPr>
              <a:xfrm>
                <a:off x="2585801"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2"/>
              <p:cNvSpPr/>
              <p:nvPr/>
            </p:nvSpPr>
            <p:spPr>
              <a:xfrm>
                <a:off x="2762632"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2"/>
              <p:cNvSpPr/>
              <p:nvPr/>
            </p:nvSpPr>
            <p:spPr>
              <a:xfrm>
                <a:off x="2939464"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2"/>
              <p:cNvSpPr/>
              <p:nvPr/>
            </p:nvSpPr>
            <p:spPr>
              <a:xfrm>
                <a:off x="3116295"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2"/>
              <p:cNvSpPr/>
              <p:nvPr/>
            </p:nvSpPr>
            <p:spPr>
              <a:xfrm>
                <a:off x="3293127" y="343553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2"/>
              <p:cNvSpPr/>
              <p:nvPr/>
            </p:nvSpPr>
            <p:spPr>
              <a:xfrm>
                <a:off x="3469959" y="343553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2"/>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2"/>
                <p:cNvSpPr/>
                <p:nvPr/>
              </p:nvSpPr>
              <p:spPr>
                <a:xfrm>
                  <a:off x="5997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2"/>
                <p:cNvSpPr/>
                <p:nvPr/>
              </p:nvSpPr>
              <p:spPr>
                <a:xfrm>
                  <a:off x="6271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2"/>
                <p:cNvSpPr/>
                <p:nvPr/>
              </p:nvSpPr>
              <p:spPr>
                <a:xfrm>
                  <a:off x="6545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2"/>
                <p:cNvSpPr/>
                <p:nvPr/>
              </p:nvSpPr>
              <p:spPr>
                <a:xfrm>
                  <a:off x="6820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2"/>
                <p:cNvSpPr/>
                <p:nvPr/>
              </p:nvSpPr>
              <p:spPr>
                <a:xfrm>
                  <a:off x="7094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42"/>
              <p:cNvSpPr/>
              <p:nvPr/>
            </p:nvSpPr>
            <p:spPr>
              <a:xfrm>
                <a:off x="240896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2"/>
              <p:cNvSpPr/>
              <p:nvPr/>
            </p:nvSpPr>
            <p:spPr>
              <a:xfrm>
                <a:off x="2585801"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2"/>
              <p:cNvSpPr/>
              <p:nvPr/>
            </p:nvSpPr>
            <p:spPr>
              <a:xfrm>
                <a:off x="2939464"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2"/>
              <p:cNvSpPr/>
              <p:nvPr/>
            </p:nvSpPr>
            <p:spPr>
              <a:xfrm>
                <a:off x="3293127" y="3081288"/>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2"/>
              <p:cNvSpPr/>
              <p:nvPr/>
            </p:nvSpPr>
            <p:spPr>
              <a:xfrm>
                <a:off x="3469959" y="30812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2"/>
              <p:cNvSpPr/>
              <p:nvPr/>
            </p:nvSpPr>
            <p:spPr>
              <a:xfrm>
                <a:off x="240896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2"/>
              <p:cNvSpPr/>
              <p:nvPr/>
            </p:nvSpPr>
            <p:spPr>
              <a:xfrm>
                <a:off x="2585801"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2"/>
              <p:cNvSpPr/>
              <p:nvPr/>
            </p:nvSpPr>
            <p:spPr>
              <a:xfrm>
                <a:off x="2939464"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2"/>
              <p:cNvSpPr/>
              <p:nvPr/>
            </p:nvSpPr>
            <p:spPr>
              <a:xfrm>
                <a:off x="3293127"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2"/>
              <p:cNvSpPr/>
              <p:nvPr/>
            </p:nvSpPr>
            <p:spPr>
              <a:xfrm>
                <a:off x="3469959" y="2902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2"/>
              <p:cNvSpPr/>
              <p:nvPr/>
            </p:nvSpPr>
            <p:spPr>
              <a:xfrm>
                <a:off x="240896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2"/>
              <p:cNvSpPr/>
              <p:nvPr/>
            </p:nvSpPr>
            <p:spPr>
              <a:xfrm>
                <a:off x="2585801"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2"/>
              <p:cNvSpPr/>
              <p:nvPr/>
            </p:nvSpPr>
            <p:spPr>
              <a:xfrm>
                <a:off x="2939464"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2"/>
              <p:cNvSpPr/>
              <p:nvPr/>
            </p:nvSpPr>
            <p:spPr>
              <a:xfrm>
                <a:off x="3293127"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2"/>
              <p:cNvSpPr/>
              <p:nvPr/>
            </p:nvSpPr>
            <p:spPr>
              <a:xfrm>
                <a:off x="3469959" y="3789788"/>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2"/>
              <p:cNvSpPr/>
              <p:nvPr/>
            </p:nvSpPr>
            <p:spPr>
              <a:xfrm>
                <a:off x="240896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2"/>
              <p:cNvSpPr/>
              <p:nvPr/>
            </p:nvSpPr>
            <p:spPr>
              <a:xfrm>
                <a:off x="2585801"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2"/>
              <p:cNvSpPr/>
              <p:nvPr/>
            </p:nvSpPr>
            <p:spPr>
              <a:xfrm>
                <a:off x="2762632" y="3966913"/>
                <a:ext cx="176700" cy="1770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2"/>
              <p:cNvSpPr/>
              <p:nvPr/>
            </p:nvSpPr>
            <p:spPr>
              <a:xfrm>
                <a:off x="2939464"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2"/>
              <p:cNvSpPr/>
              <p:nvPr/>
            </p:nvSpPr>
            <p:spPr>
              <a:xfrm>
                <a:off x="3293127"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2"/>
              <p:cNvSpPr/>
              <p:nvPr/>
            </p:nvSpPr>
            <p:spPr>
              <a:xfrm>
                <a:off x="3469959" y="3966913"/>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2"/>
                <p:cNvSpPr/>
                <p:nvPr/>
              </p:nvSpPr>
              <p:spPr>
                <a:xfrm>
                  <a:off x="3878625" y="4180338"/>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5" name="Google Shape;4275;p42"/>
              <p:cNvSpPr/>
              <p:nvPr/>
            </p:nvSpPr>
            <p:spPr>
              <a:xfrm>
                <a:off x="2585268" y="3789864"/>
                <a:ext cx="176700" cy="1770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2"/>
              <p:cNvSpPr/>
              <p:nvPr/>
            </p:nvSpPr>
            <p:spPr>
              <a:xfrm>
                <a:off x="2631625" y="3836363"/>
                <a:ext cx="84000" cy="840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2"/>
                <p:cNvSpPr/>
                <p:nvPr/>
              </p:nvSpPr>
              <p:spPr>
                <a:xfrm>
                  <a:off x="5723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2"/>
                <p:cNvSpPr/>
                <p:nvPr/>
              </p:nvSpPr>
              <p:spPr>
                <a:xfrm>
                  <a:off x="59974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2"/>
                <p:cNvSpPr/>
                <p:nvPr/>
              </p:nvSpPr>
              <p:spPr>
                <a:xfrm>
                  <a:off x="62716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2"/>
                <p:cNvSpPr/>
                <p:nvPr/>
              </p:nvSpPr>
              <p:spPr>
                <a:xfrm>
                  <a:off x="65458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2"/>
                <p:cNvSpPr/>
                <p:nvPr/>
              </p:nvSpPr>
              <p:spPr>
                <a:xfrm>
                  <a:off x="68200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2"/>
                <p:cNvSpPr/>
                <p:nvPr/>
              </p:nvSpPr>
              <p:spPr>
                <a:xfrm>
                  <a:off x="7094225" y="3078350"/>
                  <a:ext cx="274200" cy="274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2"/>
            <p:cNvSpPr/>
            <p:nvPr/>
          </p:nvSpPr>
          <p:spPr>
            <a:xfrm>
              <a:off x="5722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2"/>
            <p:cNvSpPr/>
            <p:nvPr/>
          </p:nvSpPr>
          <p:spPr>
            <a:xfrm>
              <a:off x="5996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2"/>
            <p:cNvSpPr/>
            <p:nvPr/>
          </p:nvSpPr>
          <p:spPr>
            <a:xfrm>
              <a:off x="6270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2"/>
            <p:cNvSpPr/>
            <p:nvPr/>
          </p:nvSpPr>
          <p:spPr>
            <a:xfrm>
              <a:off x="6545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2"/>
            <p:cNvSpPr/>
            <p:nvPr/>
          </p:nvSpPr>
          <p:spPr>
            <a:xfrm>
              <a:off x="68193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2"/>
            <p:cNvSpPr/>
            <p:nvPr/>
          </p:nvSpPr>
          <p:spPr>
            <a:xfrm>
              <a:off x="70935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2"/>
            <p:cNvSpPr/>
            <p:nvPr/>
          </p:nvSpPr>
          <p:spPr>
            <a:xfrm>
              <a:off x="73677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2"/>
            <p:cNvSpPr/>
            <p:nvPr/>
          </p:nvSpPr>
          <p:spPr>
            <a:xfrm>
              <a:off x="76419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2"/>
            <p:cNvSpPr/>
            <p:nvPr/>
          </p:nvSpPr>
          <p:spPr>
            <a:xfrm>
              <a:off x="7916125" y="610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2"/>
            <p:cNvSpPr/>
            <p:nvPr/>
          </p:nvSpPr>
          <p:spPr>
            <a:xfrm>
              <a:off x="5448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2"/>
            <p:cNvSpPr/>
            <p:nvPr/>
          </p:nvSpPr>
          <p:spPr>
            <a:xfrm>
              <a:off x="5722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2"/>
            <p:cNvSpPr/>
            <p:nvPr/>
          </p:nvSpPr>
          <p:spPr>
            <a:xfrm>
              <a:off x="5996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2"/>
            <p:cNvSpPr/>
            <p:nvPr/>
          </p:nvSpPr>
          <p:spPr>
            <a:xfrm>
              <a:off x="6270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2"/>
            <p:cNvSpPr/>
            <p:nvPr/>
          </p:nvSpPr>
          <p:spPr>
            <a:xfrm>
              <a:off x="6545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2"/>
            <p:cNvSpPr/>
            <p:nvPr/>
          </p:nvSpPr>
          <p:spPr>
            <a:xfrm>
              <a:off x="68193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2"/>
            <p:cNvSpPr/>
            <p:nvPr/>
          </p:nvSpPr>
          <p:spPr>
            <a:xfrm>
              <a:off x="70935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2"/>
            <p:cNvSpPr/>
            <p:nvPr/>
          </p:nvSpPr>
          <p:spPr>
            <a:xfrm>
              <a:off x="73677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2"/>
            <p:cNvSpPr/>
            <p:nvPr/>
          </p:nvSpPr>
          <p:spPr>
            <a:xfrm>
              <a:off x="76419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2"/>
            <p:cNvSpPr/>
            <p:nvPr/>
          </p:nvSpPr>
          <p:spPr>
            <a:xfrm>
              <a:off x="7916125" y="884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2"/>
            <p:cNvSpPr/>
            <p:nvPr/>
          </p:nvSpPr>
          <p:spPr>
            <a:xfrm>
              <a:off x="5449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2"/>
            <p:cNvSpPr/>
            <p:nvPr/>
          </p:nvSpPr>
          <p:spPr>
            <a:xfrm>
              <a:off x="5723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2"/>
            <p:cNvSpPr/>
            <p:nvPr/>
          </p:nvSpPr>
          <p:spPr>
            <a:xfrm>
              <a:off x="5997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2"/>
            <p:cNvSpPr/>
            <p:nvPr/>
          </p:nvSpPr>
          <p:spPr>
            <a:xfrm>
              <a:off x="6271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6545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68200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2"/>
            <p:cNvSpPr/>
            <p:nvPr/>
          </p:nvSpPr>
          <p:spPr>
            <a:xfrm>
              <a:off x="70942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2"/>
            <p:cNvSpPr/>
            <p:nvPr/>
          </p:nvSpPr>
          <p:spPr>
            <a:xfrm>
              <a:off x="73684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2"/>
            <p:cNvSpPr/>
            <p:nvPr/>
          </p:nvSpPr>
          <p:spPr>
            <a:xfrm>
              <a:off x="76426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2"/>
            <p:cNvSpPr/>
            <p:nvPr/>
          </p:nvSpPr>
          <p:spPr>
            <a:xfrm>
              <a:off x="7916825" y="1158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2"/>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2"/>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2"/>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2"/>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2"/>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2"/>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2"/>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2"/>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2"/>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2"/>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2"/>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2"/>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2"/>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2"/>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2"/>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2"/>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2"/>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2"/>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2"/>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2"/>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2"/>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2"/>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2"/>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2"/>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2"/>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2"/>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2"/>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2"/>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2"/>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2"/>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2"/>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2"/>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2"/>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2"/>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3"/>
                      <p:cNvSpPr/>
                      <p:nvPr/>
                    </p:nvSpPr>
                    <p:spPr>
                      <a:xfrm>
                        <a:off x="5997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3"/>
                      <p:cNvSpPr/>
                      <p:nvPr/>
                    </p:nvSpPr>
                    <p:spPr>
                      <a:xfrm>
                        <a:off x="6271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3"/>
                      <p:cNvSpPr/>
                      <p:nvPr/>
                    </p:nvSpPr>
                    <p:spPr>
                      <a:xfrm>
                        <a:off x="6545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3"/>
                      <p:cNvSpPr/>
                      <p:nvPr/>
                    </p:nvSpPr>
                    <p:spPr>
                      <a:xfrm>
                        <a:off x="6820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3"/>
                      <p:cNvSpPr/>
                      <p:nvPr/>
                    </p:nvSpPr>
                    <p:spPr>
                      <a:xfrm>
                        <a:off x="7094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3"/>
                      <p:cNvSpPr/>
                      <p:nvPr/>
                    </p:nvSpPr>
                    <p:spPr>
                      <a:xfrm>
                        <a:off x="57232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3"/>
                      <p:cNvSpPr/>
                      <p:nvPr/>
                    </p:nvSpPr>
                    <p:spPr>
                      <a:xfrm>
                        <a:off x="7368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3"/>
                      <p:cNvSpPr/>
                      <p:nvPr/>
                    </p:nvSpPr>
                    <p:spPr>
                      <a:xfrm>
                        <a:off x="7642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3"/>
                      <p:cNvSpPr/>
                      <p:nvPr/>
                    </p:nvSpPr>
                    <p:spPr>
                      <a:xfrm>
                        <a:off x="7916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3"/>
                      <p:cNvSpPr/>
                      <p:nvPr/>
                    </p:nvSpPr>
                    <p:spPr>
                      <a:xfrm>
                        <a:off x="54490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3"/>
                      <p:cNvSpPr/>
                      <p:nvPr/>
                    </p:nvSpPr>
                    <p:spPr>
                      <a:xfrm>
                        <a:off x="57232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3"/>
                      <p:cNvSpPr/>
                      <p:nvPr/>
                    </p:nvSpPr>
                    <p:spPr>
                      <a:xfrm>
                        <a:off x="7368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3"/>
                      <p:cNvSpPr/>
                      <p:nvPr/>
                    </p:nvSpPr>
                    <p:spPr>
                      <a:xfrm>
                        <a:off x="7642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3"/>
                      <p:cNvSpPr/>
                      <p:nvPr/>
                    </p:nvSpPr>
                    <p:spPr>
                      <a:xfrm>
                        <a:off x="7916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3"/>
                      <p:cNvSpPr/>
                      <p:nvPr/>
                    </p:nvSpPr>
                    <p:spPr>
                      <a:xfrm>
                        <a:off x="54483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3"/>
                      <p:cNvSpPr/>
                      <p:nvPr/>
                    </p:nvSpPr>
                    <p:spPr>
                      <a:xfrm>
                        <a:off x="57225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3"/>
                      <p:cNvSpPr/>
                      <p:nvPr/>
                    </p:nvSpPr>
                    <p:spPr>
                      <a:xfrm>
                        <a:off x="7367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3"/>
                      <p:cNvSpPr/>
                      <p:nvPr/>
                    </p:nvSpPr>
                    <p:spPr>
                      <a:xfrm>
                        <a:off x="7641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3"/>
                      <p:cNvSpPr/>
                      <p:nvPr/>
                    </p:nvSpPr>
                    <p:spPr>
                      <a:xfrm>
                        <a:off x="7916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3"/>
                      <p:cNvSpPr/>
                      <p:nvPr/>
                    </p:nvSpPr>
                    <p:spPr>
                      <a:xfrm>
                        <a:off x="54483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3"/>
                      <p:cNvSpPr/>
                      <p:nvPr/>
                    </p:nvSpPr>
                    <p:spPr>
                      <a:xfrm>
                        <a:off x="57225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3"/>
                      <p:cNvSpPr/>
                      <p:nvPr/>
                    </p:nvSpPr>
                    <p:spPr>
                      <a:xfrm>
                        <a:off x="7367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3"/>
                      <p:cNvSpPr/>
                      <p:nvPr/>
                    </p:nvSpPr>
                    <p:spPr>
                      <a:xfrm>
                        <a:off x="7641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3"/>
                      <p:cNvSpPr/>
                      <p:nvPr/>
                    </p:nvSpPr>
                    <p:spPr>
                      <a:xfrm>
                        <a:off x="7916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3"/>
                      <p:cNvSpPr/>
                      <p:nvPr/>
                    </p:nvSpPr>
                    <p:spPr>
                      <a:xfrm>
                        <a:off x="54490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3"/>
                      <p:cNvSpPr/>
                      <p:nvPr/>
                    </p:nvSpPr>
                    <p:spPr>
                      <a:xfrm>
                        <a:off x="57232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3"/>
                      <p:cNvSpPr/>
                      <p:nvPr/>
                    </p:nvSpPr>
                    <p:spPr>
                      <a:xfrm>
                        <a:off x="7368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3"/>
                      <p:cNvSpPr/>
                      <p:nvPr/>
                    </p:nvSpPr>
                    <p:spPr>
                      <a:xfrm>
                        <a:off x="7642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3"/>
                      <p:cNvSpPr/>
                      <p:nvPr/>
                    </p:nvSpPr>
                    <p:spPr>
                      <a:xfrm>
                        <a:off x="7916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3"/>
                      <p:cNvSpPr/>
                      <p:nvPr/>
                    </p:nvSpPr>
                    <p:spPr>
                      <a:xfrm>
                        <a:off x="54490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3"/>
                      <p:cNvSpPr/>
                      <p:nvPr/>
                    </p:nvSpPr>
                    <p:spPr>
                      <a:xfrm>
                        <a:off x="57232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3"/>
                      <p:cNvSpPr/>
                      <p:nvPr/>
                    </p:nvSpPr>
                    <p:spPr>
                      <a:xfrm>
                        <a:off x="7368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3"/>
                      <p:cNvSpPr/>
                      <p:nvPr/>
                    </p:nvSpPr>
                    <p:spPr>
                      <a:xfrm>
                        <a:off x="7642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3"/>
                      <p:cNvSpPr/>
                      <p:nvPr/>
                    </p:nvSpPr>
                    <p:spPr>
                      <a:xfrm>
                        <a:off x="7916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3"/>
                      <p:cNvSpPr/>
                      <p:nvPr/>
                    </p:nvSpPr>
                    <p:spPr>
                      <a:xfrm>
                        <a:off x="54490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3"/>
                      <p:cNvSpPr/>
                      <p:nvPr/>
                    </p:nvSpPr>
                    <p:spPr>
                      <a:xfrm>
                        <a:off x="57232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3"/>
                      <p:cNvSpPr/>
                      <p:nvPr/>
                    </p:nvSpPr>
                    <p:spPr>
                      <a:xfrm>
                        <a:off x="7368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3"/>
                      <p:cNvSpPr/>
                      <p:nvPr/>
                    </p:nvSpPr>
                    <p:spPr>
                      <a:xfrm>
                        <a:off x="7642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3"/>
                      <p:cNvSpPr/>
                      <p:nvPr/>
                    </p:nvSpPr>
                    <p:spPr>
                      <a:xfrm>
                        <a:off x="7916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3"/>
                      <p:cNvSpPr/>
                      <p:nvPr/>
                    </p:nvSpPr>
                    <p:spPr>
                      <a:xfrm>
                        <a:off x="5723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3"/>
                      <p:cNvSpPr/>
                      <p:nvPr/>
                    </p:nvSpPr>
                    <p:spPr>
                      <a:xfrm>
                        <a:off x="59974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3"/>
                      <p:cNvSpPr/>
                      <p:nvPr/>
                    </p:nvSpPr>
                    <p:spPr>
                      <a:xfrm>
                        <a:off x="62716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3"/>
                      <p:cNvSpPr/>
                      <p:nvPr/>
                    </p:nvSpPr>
                    <p:spPr>
                      <a:xfrm>
                        <a:off x="65458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3"/>
                      <p:cNvSpPr/>
                      <p:nvPr/>
                    </p:nvSpPr>
                    <p:spPr>
                      <a:xfrm>
                        <a:off x="68200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3"/>
                      <p:cNvSpPr/>
                      <p:nvPr/>
                    </p:nvSpPr>
                    <p:spPr>
                      <a:xfrm>
                        <a:off x="7094225" y="1433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3"/>
                      <p:cNvSpPr/>
                      <p:nvPr/>
                    </p:nvSpPr>
                    <p:spPr>
                      <a:xfrm>
                        <a:off x="73684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3"/>
                      <p:cNvSpPr/>
                      <p:nvPr/>
                    </p:nvSpPr>
                    <p:spPr>
                      <a:xfrm>
                        <a:off x="76426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3"/>
                      <p:cNvSpPr/>
                      <p:nvPr/>
                    </p:nvSpPr>
                    <p:spPr>
                      <a:xfrm>
                        <a:off x="7916825" y="1433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3"/>
                      <p:cNvSpPr/>
                      <p:nvPr/>
                    </p:nvSpPr>
                    <p:spPr>
                      <a:xfrm>
                        <a:off x="5449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3"/>
                      <p:cNvSpPr/>
                      <p:nvPr/>
                    </p:nvSpPr>
                    <p:spPr>
                      <a:xfrm>
                        <a:off x="5723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3"/>
                      <p:cNvSpPr/>
                      <p:nvPr/>
                    </p:nvSpPr>
                    <p:spPr>
                      <a:xfrm>
                        <a:off x="59974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3"/>
                      <p:cNvSpPr/>
                      <p:nvPr/>
                    </p:nvSpPr>
                    <p:spPr>
                      <a:xfrm>
                        <a:off x="62716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3"/>
                      <p:cNvSpPr/>
                      <p:nvPr/>
                    </p:nvSpPr>
                    <p:spPr>
                      <a:xfrm>
                        <a:off x="65458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3"/>
                      <p:cNvSpPr/>
                      <p:nvPr/>
                    </p:nvSpPr>
                    <p:spPr>
                      <a:xfrm>
                        <a:off x="68200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3"/>
                      <p:cNvSpPr/>
                      <p:nvPr/>
                    </p:nvSpPr>
                    <p:spPr>
                      <a:xfrm>
                        <a:off x="7094225" y="1707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3"/>
                      <p:cNvSpPr/>
                      <p:nvPr/>
                    </p:nvSpPr>
                    <p:spPr>
                      <a:xfrm>
                        <a:off x="73684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3"/>
                      <p:cNvSpPr/>
                      <p:nvPr/>
                    </p:nvSpPr>
                    <p:spPr>
                      <a:xfrm>
                        <a:off x="76426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3"/>
                      <p:cNvSpPr/>
                      <p:nvPr/>
                    </p:nvSpPr>
                    <p:spPr>
                      <a:xfrm>
                        <a:off x="7916825" y="1707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3"/>
                      <p:cNvSpPr/>
                      <p:nvPr/>
                    </p:nvSpPr>
                    <p:spPr>
                      <a:xfrm>
                        <a:off x="5448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3"/>
                      <p:cNvSpPr/>
                      <p:nvPr/>
                    </p:nvSpPr>
                    <p:spPr>
                      <a:xfrm>
                        <a:off x="5722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3"/>
                      <p:cNvSpPr/>
                      <p:nvPr/>
                    </p:nvSpPr>
                    <p:spPr>
                      <a:xfrm>
                        <a:off x="59967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3"/>
                      <p:cNvSpPr/>
                      <p:nvPr/>
                    </p:nvSpPr>
                    <p:spPr>
                      <a:xfrm>
                        <a:off x="62709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3"/>
                      <p:cNvSpPr/>
                      <p:nvPr/>
                    </p:nvSpPr>
                    <p:spPr>
                      <a:xfrm>
                        <a:off x="65451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3"/>
                      <p:cNvSpPr/>
                      <p:nvPr/>
                    </p:nvSpPr>
                    <p:spPr>
                      <a:xfrm>
                        <a:off x="68193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3"/>
                      <p:cNvSpPr/>
                      <p:nvPr/>
                    </p:nvSpPr>
                    <p:spPr>
                      <a:xfrm>
                        <a:off x="7093525" y="19815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3"/>
                      <p:cNvSpPr/>
                      <p:nvPr/>
                    </p:nvSpPr>
                    <p:spPr>
                      <a:xfrm>
                        <a:off x="73677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3"/>
                      <p:cNvSpPr/>
                      <p:nvPr/>
                    </p:nvSpPr>
                    <p:spPr>
                      <a:xfrm>
                        <a:off x="76419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3"/>
                      <p:cNvSpPr/>
                      <p:nvPr/>
                    </p:nvSpPr>
                    <p:spPr>
                      <a:xfrm>
                        <a:off x="7916125" y="19815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3"/>
                      <p:cNvSpPr/>
                      <p:nvPr/>
                    </p:nvSpPr>
                    <p:spPr>
                      <a:xfrm>
                        <a:off x="5448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3"/>
                      <p:cNvSpPr/>
                      <p:nvPr/>
                    </p:nvSpPr>
                    <p:spPr>
                      <a:xfrm>
                        <a:off x="5722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3"/>
                      <p:cNvSpPr/>
                      <p:nvPr/>
                    </p:nvSpPr>
                    <p:spPr>
                      <a:xfrm>
                        <a:off x="59967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3"/>
                      <p:cNvSpPr/>
                      <p:nvPr/>
                    </p:nvSpPr>
                    <p:spPr>
                      <a:xfrm>
                        <a:off x="62709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3"/>
                      <p:cNvSpPr/>
                      <p:nvPr/>
                    </p:nvSpPr>
                    <p:spPr>
                      <a:xfrm>
                        <a:off x="65451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3"/>
                      <p:cNvSpPr/>
                      <p:nvPr/>
                    </p:nvSpPr>
                    <p:spPr>
                      <a:xfrm>
                        <a:off x="68193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3"/>
                      <p:cNvSpPr/>
                      <p:nvPr/>
                    </p:nvSpPr>
                    <p:spPr>
                      <a:xfrm>
                        <a:off x="7093525" y="22557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3"/>
                      <p:cNvSpPr/>
                      <p:nvPr/>
                    </p:nvSpPr>
                    <p:spPr>
                      <a:xfrm>
                        <a:off x="73677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3"/>
                      <p:cNvSpPr/>
                      <p:nvPr/>
                    </p:nvSpPr>
                    <p:spPr>
                      <a:xfrm>
                        <a:off x="76419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3"/>
                      <p:cNvSpPr/>
                      <p:nvPr/>
                    </p:nvSpPr>
                    <p:spPr>
                      <a:xfrm>
                        <a:off x="7916125" y="22557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3"/>
                      <p:cNvSpPr/>
                      <p:nvPr/>
                    </p:nvSpPr>
                    <p:spPr>
                      <a:xfrm>
                        <a:off x="5449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3"/>
                      <p:cNvSpPr/>
                      <p:nvPr/>
                    </p:nvSpPr>
                    <p:spPr>
                      <a:xfrm>
                        <a:off x="5723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3"/>
                      <p:cNvSpPr/>
                      <p:nvPr/>
                    </p:nvSpPr>
                    <p:spPr>
                      <a:xfrm>
                        <a:off x="59974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3"/>
                      <p:cNvSpPr/>
                      <p:nvPr/>
                    </p:nvSpPr>
                    <p:spPr>
                      <a:xfrm>
                        <a:off x="62716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3"/>
                      <p:cNvSpPr/>
                      <p:nvPr/>
                    </p:nvSpPr>
                    <p:spPr>
                      <a:xfrm>
                        <a:off x="65458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3"/>
                      <p:cNvSpPr/>
                      <p:nvPr/>
                    </p:nvSpPr>
                    <p:spPr>
                      <a:xfrm>
                        <a:off x="68200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3"/>
                      <p:cNvSpPr/>
                      <p:nvPr/>
                    </p:nvSpPr>
                    <p:spPr>
                      <a:xfrm>
                        <a:off x="7094225" y="25299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3"/>
                      <p:cNvSpPr/>
                      <p:nvPr/>
                    </p:nvSpPr>
                    <p:spPr>
                      <a:xfrm>
                        <a:off x="73684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3"/>
                      <p:cNvSpPr/>
                      <p:nvPr/>
                    </p:nvSpPr>
                    <p:spPr>
                      <a:xfrm>
                        <a:off x="76426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3"/>
                      <p:cNvSpPr/>
                      <p:nvPr/>
                    </p:nvSpPr>
                    <p:spPr>
                      <a:xfrm>
                        <a:off x="7916825" y="25299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3"/>
                      <p:cNvSpPr/>
                      <p:nvPr/>
                    </p:nvSpPr>
                    <p:spPr>
                      <a:xfrm>
                        <a:off x="5449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3"/>
                      <p:cNvSpPr/>
                      <p:nvPr/>
                    </p:nvSpPr>
                    <p:spPr>
                      <a:xfrm>
                        <a:off x="5723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3"/>
                      <p:cNvSpPr/>
                      <p:nvPr/>
                    </p:nvSpPr>
                    <p:spPr>
                      <a:xfrm>
                        <a:off x="59974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3"/>
                      <p:cNvSpPr/>
                      <p:nvPr/>
                    </p:nvSpPr>
                    <p:spPr>
                      <a:xfrm>
                        <a:off x="62716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3"/>
                      <p:cNvSpPr/>
                      <p:nvPr/>
                    </p:nvSpPr>
                    <p:spPr>
                      <a:xfrm>
                        <a:off x="65458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3"/>
                      <p:cNvSpPr/>
                      <p:nvPr/>
                    </p:nvSpPr>
                    <p:spPr>
                      <a:xfrm>
                        <a:off x="68200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3"/>
                      <p:cNvSpPr/>
                      <p:nvPr/>
                    </p:nvSpPr>
                    <p:spPr>
                      <a:xfrm>
                        <a:off x="7094225" y="28041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3"/>
                      <p:cNvSpPr/>
                      <p:nvPr/>
                    </p:nvSpPr>
                    <p:spPr>
                      <a:xfrm>
                        <a:off x="73684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3"/>
                      <p:cNvSpPr/>
                      <p:nvPr/>
                    </p:nvSpPr>
                    <p:spPr>
                      <a:xfrm>
                        <a:off x="76426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3"/>
                      <p:cNvSpPr/>
                      <p:nvPr/>
                    </p:nvSpPr>
                    <p:spPr>
                      <a:xfrm>
                        <a:off x="7916825" y="28041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3"/>
                      <p:cNvSpPr/>
                      <p:nvPr/>
                    </p:nvSpPr>
                    <p:spPr>
                      <a:xfrm>
                        <a:off x="5449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3"/>
                      <p:cNvSpPr/>
                      <p:nvPr/>
                    </p:nvSpPr>
                    <p:spPr>
                      <a:xfrm>
                        <a:off x="5723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3"/>
                      <p:cNvSpPr/>
                      <p:nvPr/>
                    </p:nvSpPr>
                    <p:spPr>
                      <a:xfrm>
                        <a:off x="59974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3"/>
                      <p:cNvSpPr/>
                      <p:nvPr/>
                    </p:nvSpPr>
                    <p:spPr>
                      <a:xfrm>
                        <a:off x="62716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3"/>
                      <p:cNvSpPr/>
                      <p:nvPr/>
                    </p:nvSpPr>
                    <p:spPr>
                      <a:xfrm>
                        <a:off x="65458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3"/>
                      <p:cNvSpPr/>
                      <p:nvPr/>
                    </p:nvSpPr>
                    <p:spPr>
                      <a:xfrm>
                        <a:off x="68200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3"/>
                      <p:cNvSpPr/>
                      <p:nvPr/>
                    </p:nvSpPr>
                    <p:spPr>
                      <a:xfrm>
                        <a:off x="7094225" y="3078350"/>
                        <a:ext cx="274200" cy="274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3"/>
                      <p:cNvSpPr/>
                      <p:nvPr/>
                    </p:nvSpPr>
                    <p:spPr>
                      <a:xfrm>
                        <a:off x="73684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3"/>
                      <p:cNvSpPr/>
                      <p:nvPr/>
                    </p:nvSpPr>
                    <p:spPr>
                      <a:xfrm>
                        <a:off x="76426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3"/>
                      <p:cNvSpPr/>
                      <p:nvPr/>
                    </p:nvSpPr>
                    <p:spPr>
                      <a:xfrm>
                        <a:off x="7916825" y="3078350"/>
                        <a:ext cx="274200" cy="274200"/>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3"/>
                <p:cNvSpPr/>
                <p:nvPr/>
              </p:nvSpPr>
              <p:spPr>
                <a:xfrm rot="5400000">
                  <a:off x="353252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3"/>
                <p:cNvSpPr/>
                <p:nvPr/>
              </p:nvSpPr>
              <p:spPr>
                <a:xfrm rot="5400000">
                  <a:off x="353252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3"/>
                <p:cNvSpPr/>
                <p:nvPr/>
              </p:nvSpPr>
              <p:spPr>
                <a:xfrm rot="5400000">
                  <a:off x="3355388"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3"/>
                <p:cNvSpPr/>
                <p:nvPr/>
              </p:nvSpPr>
              <p:spPr>
                <a:xfrm rot="5400000">
                  <a:off x="3355388"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3"/>
                <p:cNvSpPr/>
                <p:nvPr/>
              </p:nvSpPr>
              <p:spPr>
                <a:xfrm rot="5400000">
                  <a:off x="3178255"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3"/>
                <p:cNvSpPr/>
                <p:nvPr/>
              </p:nvSpPr>
              <p:spPr>
                <a:xfrm rot="5400000">
                  <a:off x="3178255"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3"/>
                <p:cNvSpPr/>
                <p:nvPr/>
              </p:nvSpPr>
              <p:spPr>
                <a:xfrm rot="5400000">
                  <a:off x="300112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3"/>
                <p:cNvSpPr/>
                <p:nvPr/>
              </p:nvSpPr>
              <p:spPr>
                <a:xfrm rot="5400000">
                  <a:off x="300112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3"/>
                <p:cNvSpPr/>
                <p:nvPr/>
              </p:nvSpPr>
              <p:spPr>
                <a:xfrm rot="5400000">
                  <a:off x="28239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3"/>
                <p:cNvSpPr/>
                <p:nvPr/>
              </p:nvSpPr>
              <p:spPr>
                <a:xfrm rot="5400000">
                  <a:off x="28239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3"/>
                <p:cNvSpPr/>
                <p:nvPr/>
              </p:nvSpPr>
              <p:spPr>
                <a:xfrm rot="5400000">
                  <a:off x="2646862"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3"/>
                <p:cNvSpPr/>
                <p:nvPr/>
              </p:nvSpPr>
              <p:spPr>
                <a:xfrm rot="5400000">
                  <a:off x="2646862"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3"/>
                <p:cNvSpPr/>
                <p:nvPr/>
              </p:nvSpPr>
              <p:spPr>
                <a:xfrm rot="5400000">
                  <a:off x="2469729"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3"/>
                <p:cNvSpPr/>
                <p:nvPr/>
              </p:nvSpPr>
              <p:spPr>
                <a:xfrm rot="5400000">
                  <a:off x="2469729"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3"/>
                <p:cNvSpPr/>
                <p:nvPr/>
              </p:nvSpPr>
              <p:spPr>
                <a:xfrm rot="5400000">
                  <a:off x="2292596"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3"/>
                <p:cNvSpPr/>
                <p:nvPr/>
              </p:nvSpPr>
              <p:spPr>
                <a:xfrm rot="5400000">
                  <a:off x="2292596"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3"/>
                <p:cNvSpPr/>
                <p:nvPr/>
              </p:nvSpPr>
              <p:spPr>
                <a:xfrm rot="5400000">
                  <a:off x="2115463"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3"/>
                <p:cNvSpPr/>
                <p:nvPr/>
              </p:nvSpPr>
              <p:spPr>
                <a:xfrm rot="5400000">
                  <a:off x="2115463"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3"/>
                <p:cNvSpPr/>
                <p:nvPr/>
              </p:nvSpPr>
              <p:spPr>
                <a:xfrm rot="5400000">
                  <a:off x="1938330"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3"/>
                <p:cNvSpPr/>
                <p:nvPr/>
              </p:nvSpPr>
              <p:spPr>
                <a:xfrm rot="5400000">
                  <a:off x="1938330"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3"/>
                <p:cNvSpPr/>
                <p:nvPr/>
              </p:nvSpPr>
              <p:spPr>
                <a:xfrm rot="5400000">
                  <a:off x="1761196"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3"/>
                <p:cNvSpPr/>
                <p:nvPr/>
              </p:nvSpPr>
              <p:spPr>
                <a:xfrm rot="5400000">
                  <a:off x="1761196"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3"/>
                <p:cNvSpPr/>
                <p:nvPr/>
              </p:nvSpPr>
              <p:spPr>
                <a:xfrm rot="5400000">
                  <a:off x="1584071"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3"/>
                <p:cNvSpPr/>
                <p:nvPr/>
              </p:nvSpPr>
              <p:spPr>
                <a:xfrm rot="5400000">
                  <a:off x="1584071"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3"/>
                <p:cNvSpPr/>
                <p:nvPr/>
              </p:nvSpPr>
              <p:spPr>
                <a:xfrm rot="5400000">
                  <a:off x="1406937" y="359822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3"/>
                <p:cNvSpPr/>
                <p:nvPr/>
              </p:nvSpPr>
              <p:spPr>
                <a:xfrm rot="5400000">
                  <a:off x="1406937" y="3775052"/>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3"/>
                <p:cNvSpPr/>
                <p:nvPr/>
              </p:nvSpPr>
              <p:spPr>
                <a:xfrm rot="5400000">
                  <a:off x="1229804"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3"/>
                <p:cNvSpPr/>
                <p:nvPr/>
              </p:nvSpPr>
              <p:spPr>
                <a:xfrm rot="5400000">
                  <a:off x="1229804"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3"/>
                <p:cNvSpPr/>
                <p:nvPr/>
              </p:nvSpPr>
              <p:spPr>
                <a:xfrm rot="5400000">
                  <a:off x="1052671" y="3597769"/>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3"/>
                <p:cNvSpPr/>
                <p:nvPr/>
              </p:nvSpPr>
              <p:spPr>
                <a:xfrm rot="5400000">
                  <a:off x="1052671" y="3774600"/>
                  <a:ext cx="176832" cy="177133"/>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3"/>
              <p:cNvSpPr/>
              <p:nvPr/>
            </p:nvSpPr>
            <p:spPr>
              <a:xfrm rot="5400000">
                <a:off x="873072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3"/>
              <p:cNvSpPr/>
              <p:nvPr/>
            </p:nvSpPr>
            <p:spPr>
              <a:xfrm rot="5400000">
                <a:off x="873072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3"/>
              <p:cNvSpPr/>
              <p:nvPr/>
            </p:nvSpPr>
            <p:spPr>
              <a:xfrm rot="5400000">
                <a:off x="855359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3"/>
              <p:cNvSpPr/>
              <p:nvPr/>
            </p:nvSpPr>
            <p:spPr>
              <a:xfrm rot="5400000">
                <a:off x="855359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3"/>
              <p:cNvSpPr/>
              <p:nvPr/>
            </p:nvSpPr>
            <p:spPr>
              <a:xfrm rot="5400000">
                <a:off x="855359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3"/>
              <p:cNvSpPr/>
              <p:nvPr/>
            </p:nvSpPr>
            <p:spPr>
              <a:xfrm rot="5400000">
                <a:off x="8376462"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3"/>
              <p:cNvSpPr/>
              <p:nvPr/>
            </p:nvSpPr>
            <p:spPr>
              <a:xfrm rot="5400000">
                <a:off x="8376462"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3"/>
              <p:cNvSpPr/>
              <p:nvPr/>
            </p:nvSpPr>
            <p:spPr>
              <a:xfrm rot="5400000">
                <a:off x="8376462"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3"/>
              <p:cNvSpPr/>
              <p:nvPr/>
            </p:nvSpPr>
            <p:spPr>
              <a:xfrm rot="5400000">
                <a:off x="8199329"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3"/>
              <p:cNvSpPr/>
              <p:nvPr/>
            </p:nvSpPr>
            <p:spPr>
              <a:xfrm rot="5400000">
                <a:off x="8199329"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3"/>
              <p:cNvSpPr/>
              <p:nvPr/>
            </p:nvSpPr>
            <p:spPr>
              <a:xfrm rot="5400000">
                <a:off x="8199329"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3"/>
              <p:cNvSpPr/>
              <p:nvPr/>
            </p:nvSpPr>
            <p:spPr>
              <a:xfrm rot="5400000">
                <a:off x="8022203"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3"/>
              <p:cNvSpPr/>
              <p:nvPr/>
            </p:nvSpPr>
            <p:spPr>
              <a:xfrm rot="5400000">
                <a:off x="8022203"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3"/>
              <p:cNvSpPr/>
              <p:nvPr/>
            </p:nvSpPr>
            <p:spPr>
              <a:xfrm rot="5400000">
                <a:off x="8022203"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3"/>
              <p:cNvSpPr/>
              <p:nvPr/>
            </p:nvSpPr>
            <p:spPr>
              <a:xfrm rot="5400000">
                <a:off x="78450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3"/>
              <p:cNvSpPr/>
              <p:nvPr/>
            </p:nvSpPr>
            <p:spPr>
              <a:xfrm rot="5400000">
                <a:off x="78450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3"/>
              <p:cNvSpPr/>
              <p:nvPr/>
            </p:nvSpPr>
            <p:spPr>
              <a:xfrm rot="5400000">
                <a:off x="78450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3"/>
              <p:cNvSpPr/>
              <p:nvPr/>
            </p:nvSpPr>
            <p:spPr>
              <a:xfrm rot="5400000">
                <a:off x="7667937"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rot="5400000">
                <a:off x="7667937"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rot="5400000">
                <a:off x="7667937"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rot="5400000">
                <a:off x="7490803"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3"/>
              <p:cNvSpPr/>
              <p:nvPr/>
            </p:nvSpPr>
            <p:spPr>
              <a:xfrm rot="5400000">
                <a:off x="7490803"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rot="5400000">
                <a:off x="7313670"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rot="5400000">
                <a:off x="7313670"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rot="5400000">
                <a:off x="7313670"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rot="5400000">
                <a:off x="7136537"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3"/>
              <p:cNvSpPr/>
              <p:nvPr/>
            </p:nvSpPr>
            <p:spPr>
              <a:xfrm rot="5400000">
                <a:off x="7136537"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3"/>
              <p:cNvSpPr/>
              <p:nvPr/>
            </p:nvSpPr>
            <p:spPr>
              <a:xfrm rot="5400000">
                <a:off x="7136537"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3"/>
              <p:cNvSpPr/>
              <p:nvPr/>
            </p:nvSpPr>
            <p:spPr>
              <a:xfrm rot="5400000">
                <a:off x="6959404"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rot="5400000">
                <a:off x="6959404"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3"/>
              <p:cNvSpPr/>
              <p:nvPr/>
            </p:nvSpPr>
            <p:spPr>
              <a:xfrm rot="5400000">
                <a:off x="6959404"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3"/>
              <p:cNvSpPr/>
              <p:nvPr/>
            </p:nvSpPr>
            <p:spPr>
              <a:xfrm rot="5400000">
                <a:off x="6782278"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rot="5400000">
                <a:off x="6782278"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3"/>
              <p:cNvSpPr/>
              <p:nvPr/>
            </p:nvSpPr>
            <p:spPr>
              <a:xfrm rot="5400000">
                <a:off x="6782278"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3"/>
              <p:cNvSpPr/>
              <p:nvPr/>
            </p:nvSpPr>
            <p:spPr>
              <a:xfrm rot="5400000">
                <a:off x="6605145" y="127669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rot="5400000">
                <a:off x="6605145" y="1453527"/>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3"/>
              <p:cNvSpPr/>
              <p:nvPr/>
            </p:nvSpPr>
            <p:spPr>
              <a:xfrm rot="5400000">
                <a:off x="6605145" y="1630359"/>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3"/>
              <p:cNvSpPr/>
              <p:nvPr/>
            </p:nvSpPr>
            <p:spPr>
              <a:xfrm rot="5400000">
                <a:off x="6428012"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rot="5400000">
                <a:off x="6428012"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3"/>
              <p:cNvSpPr/>
              <p:nvPr/>
            </p:nvSpPr>
            <p:spPr>
              <a:xfrm rot="5400000">
                <a:off x="6428012"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3"/>
              <p:cNvSpPr/>
              <p:nvPr/>
            </p:nvSpPr>
            <p:spPr>
              <a:xfrm rot="5400000">
                <a:off x="6250878"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3"/>
              <p:cNvSpPr/>
              <p:nvPr/>
            </p:nvSpPr>
            <p:spPr>
              <a:xfrm rot="5400000">
                <a:off x="6250878" y="1453076"/>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3"/>
              <p:cNvSpPr/>
              <p:nvPr/>
            </p:nvSpPr>
            <p:spPr>
              <a:xfrm rot="5400000">
                <a:off x="6250878" y="1629908"/>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rot="5400000">
                <a:off x="7490803" y="1276244"/>
                <a:ext cx="176700" cy="1770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57"/>
        <p:cNvGrpSpPr/>
        <p:nvPr/>
      </p:nvGrpSpPr>
      <p:grpSpPr>
        <a:xfrm>
          <a:off x="0" y="0"/>
          <a:ext cx="0" cy="0"/>
          <a:chOff x="0" y="0"/>
          <a:chExt cx="0" cy="0"/>
        </a:xfrm>
      </p:grpSpPr>
      <p:grpSp>
        <p:nvGrpSpPr>
          <p:cNvPr id="4858" name="Google Shape;4858;p44"/>
          <p:cNvGrpSpPr/>
          <p:nvPr/>
        </p:nvGrpSpPr>
        <p:grpSpPr>
          <a:xfrm>
            <a:off x="1394204" y="727923"/>
            <a:ext cx="6756197" cy="3687658"/>
            <a:chOff x="-332755" y="1294130"/>
            <a:chExt cx="6482630" cy="2928340"/>
          </a:xfrm>
        </p:grpSpPr>
        <p:sp>
          <p:nvSpPr>
            <p:cNvPr id="4859" name="Google Shape;4859;p44"/>
            <p:cNvSpPr/>
            <p:nvPr/>
          </p:nvSpPr>
          <p:spPr>
            <a:xfrm>
              <a:off x="-332755" y="1680665"/>
              <a:ext cx="1484400" cy="1521600"/>
            </a:xfrm>
            <a:prstGeom prst="cube">
              <a:avLst>
                <a:gd name="adj" fmla="val 41788"/>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4"/>
            <p:cNvSpPr/>
            <p:nvPr/>
          </p:nvSpPr>
          <p:spPr>
            <a:xfrm>
              <a:off x="3733633" y="3384270"/>
              <a:ext cx="437100" cy="8382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4"/>
            <p:cNvSpPr/>
            <p:nvPr/>
          </p:nvSpPr>
          <p:spPr>
            <a:xfrm>
              <a:off x="5144069" y="2646659"/>
              <a:ext cx="552600" cy="385800"/>
            </a:xfrm>
            <a:prstGeom prst="cube">
              <a:avLst>
                <a:gd name="adj" fmla="val 42152"/>
              </a:avLst>
            </a:prstGeom>
            <a:solidFill>
              <a:srgbClr val="0097A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4"/>
            <p:cNvSpPr/>
            <p:nvPr/>
          </p:nvSpPr>
          <p:spPr>
            <a:xfrm>
              <a:off x="2218270" y="2245255"/>
              <a:ext cx="1665000" cy="1122600"/>
            </a:xfrm>
            <a:prstGeom prst="cube">
              <a:avLst>
                <a:gd name="adj" fmla="val 18252"/>
              </a:avLst>
            </a:prstGeom>
            <a:solidFill>
              <a:srgbClr val="FF0000"/>
            </a:solidFill>
            <a:ln w="9525" cap="flat" cmpd="sng">
              <a:solidFill>
                <a:srgbClr val="0000FF"/>
              </a:solidFill>
              <a:prstDash val="solid"/>
              <a:round/>
              <a:headEnd type="none" w="sm" len="sm"/>
              <a:tailEnd type="none" w="sm" len="sm"/>
            </a:ln>
            <a:effectLst>
              <a:outerShdw blurRad="57150" dist="19050" dir="5400000" algn="bl" rotWithShape="0">
                <a:srgbClr val="00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4"/>
            <p:cNvSpPr/>
            <p:nvPr/>
          </p:nvSpPr>
          <p:spPr>
            <a:xfrm>
              <a:off x="2686225" y="1680675"/>
              <a:ext cx="963300" cy="1076400"/>
            </a:xfrm>
            <a:prstGeom prst="cube">
              <a:avLst>
                <a:gd name="adj" fmla="val 18252"/>
              </a:avLst>
            </a:prstGeom>
            <a:solidFill>
              <a:srgbClr val="C9DAF8">
                <a:alpha val="39660"/>
              </a:srgbClr>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4"/>
            <p:cNvSpPr txBox="1"/>
            <p:nvPr/>
          </p:nvSpPr>
          <p:spPr>
            <a:xfrm>
              <a:off x="771725" y="2899925"/>
              <a:ext cx="7794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w="9525" cap="flat" cmpd="sng">
              <a:solidFill>
                <a:schemeClr val="dk2"/>
              </a:solidFill>
              <a:prstDash val="dashDot"/>
              <a:round/>
              <a:headEnd type="none" w="med" len="med"/>
              <a:tailEnd type="none" w="med" len="med"/>
            </a:ln>
          </p:spPr>
        </p:cxnSp>
        <p:cxnSp>
          <p:nvCxnSpPr>
            <p:cNvPr id="4870" name="Google Shape;4870;p44"/>
            <p:cNvCxnSpPr/>
            <p:nvPr/>
          </p:nvCxnSpPr>
          <p:spPr>
            <a:xfrm>
              <a:off x="1895475" y="2128850"/>
              <a:ext cx="1814400" cy="252300"/>
            </a:xfrm>
            <a:prstGeom prst="straightConnector1">
              <a:avLst/>
            </a:prstGeom>
            <a:noFill/>
            <a:ln w="9525" cap="flat" cmpd="sng">
              <a:solidFill>
                <a:schemeClr val="dk2"/>
              </a:solidFill>
              <a:prstDash val="dashDot"/>
              <a:round/>
              <a:headEnd type="none" w="med" len="med"/>
              <a:tailEnd type="none" w="med" len="med"/>
            </a:ln>
          </p:spPr>
        </p:cxnSp>
        <p:cxnSp>
          <p:nvCxnSpPr>
            <p:cNvPr id="4871" name="Google Shape;4871;p44"/>
            <p:cNvCxnSpPr/>
            <p:nvPr/>
          </p:nvCxnSpPr>
          <p:spPr>
            <a:xfrm rot="10800000" flipH="1">
              <a:off x="1895475" y="1971725"/>
              <a:ext cx="2233500" cy="147600"/>
            </a:xfrm>
            <a:prstGeom prst="straightConnector1">
              <a:avLst/>
            </a:prstGeom>
            <a:noFill/>
            <a:ln w="9525" cap="flat" cmpd="sng">
              <a:solidFill>
                <a:schemeClr val="dk2"/>
              </a:solidFill>
              <a:prstDash val="dashDot"/>
              <a:round/>
              <a:headEnd type="none" w="med" len="med"/>
              <a:tailEnd type="none" w="med" len="med"/>
            </a:ln>
          </p:spPr>
        </p:cxnSp>
        <p:cxnSp>
          <p:nvCxnSpPr>
            <p:cNvPr id="4872" name="Google Shape;4872;p44"/>
            <p:cNvCxnSpPr/>
            <p:nvPr/>
          </p:nvCxnSpPr>
          <p:spPr>
            <a:xfrm rot="10800000" flipH="1">
              <a:off x="1900250" y="1395350"/>
              <a:ext cx="2809800" cy="733500"/>
            </a:xfrm>
            <a:prstGeom prst="straightConnector1">
              <a:avLst/>
            </a:prstGeom>
            <a:noFill/>
            <a:ln w="9525" cap="flat" cmpd="sng">
              <a:solidFill>
                <a:schemeClr val="dk2"/>
              </a:solidFill>
              <a:prstDash val="dashDot"/>
              <a:round/>
              <a:headEnd type="none" w="med" len="med"/>
              <a:tailEnd type="none" w="med" len="med"/>
            </a:ln>
          </p:spPr>
        </p:cxnSp>
        <p:sp>
          <p:nvSpPr>
            <p:cNvPr id="4873" name="Google Shape;4873;p44"/>
            <p:cNvSpPr txBox="1"/>
            <p:nvPr/>
          </p:nvSpPr>
          <p:spPr>
            <a:xfrm>
              <a:off x="2133625" y="2619375"/>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1x1 Same</a:t>
              </a:r>
              <a:endParaRPr sz="900" i="1">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3x3 Same</a:t>
              </a:r>
              <a:endParaRPr sz="900" i="1">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5x5 Same</a:t>
              </a:r>
              <a:endParaRPr sz="900" i="1">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i="1">
                  <a:solidFill>
                    <a:schemeClr val="dk1"/>
                  </a:solidFill>
                  <a:latin typeface="Consolas"/>
                  <a:ea typeface="Consolas"/>
                  <a:cs typeface="Consolas"/>
                  <a:sym typeface="Consolas"/>
                </a:rPr>
                <a:t>MaxPool Same s=1</a:t>
              </a:r>
              <a:endParaRPr sz="900" i="1">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b="1">
                <a:solidFill>
                  <a:schemeClr val="dk1"/>
                </a:solidFill>
                <a:latin typeface="Consolas"/>
                <a:ea typeface="Consolas"/>
                <a:cs typeface="Consolas"/>
                <a:sym typeface="Consolas"/>
              </a:rPr>
              <a:t>Inception Module</a:t>
            </a:r>
            <a:endParaRPr sz="1000" b="1">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name="adj" fmla="val 43894"/>
            </a:avLst>
          </a:prstGeom>
          <a:solidFill>
            <a:schemeClr val="accent6"/>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890" name="Google Shape;4890;p45"/>
            <p:cNvCxnSpPr>
              <a:stCxn id="4886" idx="6"/>
              <a:endCxn id="4887"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1" name="Google Shape;4891;p45"/>
            <p:cNvCxnSpPr>
              <a:stCxn id="4886" idx="6"/>
              <a:endCxn id="4889"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2" name="Google Shape;4892;p45"/>
            <p:cNvCxnSpPr>
              <a:stCxn id="4886" idx="6"/>
              <a:endCxn id="4888"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4" name="Google Shape;4894;p45"/>
            <p:cNvCxnSpPr>
              <a:stCxn id="4884" idx="6"/>
              <a:endCxn id="4887"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5" name="Google Shape;4895;p45"/>
            <p:cNvCxnSpPr>
              <a:stCxn id="4884" idx="6"/>
              <a:endCxn id="4888"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4898" name="Google Shape;4898;p45"/>
            <p:cNvCxnSpPr>
              <a:stCxn id="4885" idx="6"/>
              <a:endCxn id="4888"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01" name="Google Shape;4901;p45"/>
            <p:cNvCxnSpPr>
              <a:stCxn id="4889" idx="6"/>
              <a:endCxn id="4899"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02" name="Google Shape;4902;p45"/>
            <p:cNvCxnSpPr>
              <a:stCxn id="4889" idx="6"/>
              <a:endCxn id="4900"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4907" name="Google Shape;4907;p45"/>
            <p:cNvCxnSpPr>
              <a:stCxn id="4899"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08" name="Google Shape;4908;p45"/>
            <p:cNvCxnSpPr>
              <a:stCxn id="4900"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13" name="Google Shape;4913;p45"/>
            <p:cNvCxnSpPr>
              <a:stCxn id="4909" idx="6"/>
              <a:endCxn id="4899"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4914" name="Google Shape;4914;p45"/>
            <p:cNvSpPr/>
            <p:nvPr/>
          </p:nvSpPr>
          <p:spPr>
            <a:xfrm>
              <a:off x="503400" y="2181425"/>
              <a:ext cx="31665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5"/>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5"/>
            <p:cNvCxnSpPr>
              <a:endCxn id="4900"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4917" name="Google Shape;4917;p45"/>
            <p:cNvSpPr txBox="1"/>
            <p:nvPr/>
          </p:nvSpPr>
          <p:spPr>
            <a:xfrm>
              <a:off x="766050" y="4523350"/>
              <a:ext cx="27066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30" name="Google Shape;4930;p46"/>
          <p:cNvCxnSpPr>
            <a:stCxn id="4926" idx="6"/>
            <a:endCxn id="4927" idx="2"/>
          </p:cNvCxnSpPr>
          <p:nvPr/>
        </p:nvCxnSpPr>
        <p:spPr>
          <a:xfrm rot="10800000" flipH="1">
            <a:off x="19045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2" name="Google Shape;4932;p46"/>
          <p:cNvCxnSpPr>
            <a:stCxn id="4926" idx="6"/>
            <a:endCxn id="4928" idx="2"/>
          </p:cNvCxnSpPr>
          <p:nvPr/>
        </p:nvCxnSpPr>
        <p:spPr>
          <a:xfrm rot="10800000" flipH="1">
            <a:off x="1904525" y="2946050"/>
            <a:ext cx="14976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4935" name="Google Shape;4935;p46"/>
          <p:cNvCxnSpPr>
            <a:stCxn id="4924" idx="6"/>
            <a:endCxn id="4928" idx="2"/>
          </p:cNvCxnSpPr>
          <p:nvPr/>
        </p:nvCxnSpPr>
        <p:spPr>
          <a:xfrm rot="10800000" flipH="1">
            <a:off x="2653313" y="2946050"/>
            <a:ext cx="748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w="9525" cap="flat" cmpd="sng">
            <a:solidFill>
              <a:srgbClr val="FF0000"/>
            </a:solidFill>
            <a:prstDash val="solid"/>
            <a:round/>
            <a:headEnd type="none" w="med" len="med"/>
            <a:tailEnd type="triangle" w="med" len="med"/>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1" name="Google Shape;4941;p46"/>
          <p:cNvCxnSpPr>
            <a:stCxn id="4929" idx="6"/>
            <a:endCxn id="4939" idx="2"/>
          </p:cNvCxnSpPr>
          <p:nvPr/>
        </p:nvCxnSpPr>
        <p:spPr>
          <a:xfrm rot="10800000" flipH="1">
            <a:off x="17521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4942" name="Google Shape;4942;p46"/>
          <p:cNvCxnSpPr>
            <a:stCxn id="4929" idx="6"/>
            <a:endCxn id="4940" idx="2"/>
          </p:cNvCxnSpPr>
          <p:nvPr/>
        </p:nvCxnSpPr>
        <p:spPr>
          <a:xfrm rot="10800000" flipH="1">
            <a:off x="17521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4944" name="Google Shape;4944;p46"/>
          <p:cNvCxnSpPr>
            <a:stCxn id="4927" idx="6"/>
            <a:endCxn id="4940" idx="2"/>
          </p:cNvCxnSpPr>
          <p:nvPr/>
        </p:nvCxnSpPr>
        <p:spPr>
          <a:xfrm rot="10800000" flipH="1">
            <a:off x="25009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w="9525" cap="flat" cmpd="sng">
            <a:solidFill>
              <a:srgbClr val="FF0000"/>
            </a:solidFill>
            <a:prstDash val="solid"/>
            <a:round/>
            <a:headEnd type="none" w="med" len="med"/>
            <a:tailEnd type="triangle" w="med" len="med"/>
          </a:ln>
        </p:spPr>
      </p:cxnSp>
      <p:cxnSp>
        <p:nvCxnSpPr>
          <p:cNvPr id="4946" name="Google Shape;4946;p46"/>
          <p:cNvCxnSpPr>
            <a:stCxn id="4939" idx="6"/>
          </p:cNvCxnSpPr>
          <p:nvPr/>
        </p:nvCxnSpPr>
        <p:spPr>
          <a:xfrm rot="10800000" flipH="1">
            <a:off x="22898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47" name="Google Shape;4947;p46"/>
          <p:cNvCxnSpPr>
            <a:stCxn id="4940" idx="6"/>
          </p:cNvCxnSpPr>
          <p:nvPr/>
        </p:nvCxnSpPr>
        <p:spPr>
          <a:xfrm rot="10800000" flipH="1">
            <a:off x="30929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4952" name="Google Shape;4952;p46"/>
          <p:cNvCxnSpPr>
            <a:stCxn id="4948" idx="6"/>
            <a:endCxn id="4939" idx="2"/>
          </p:cNvCxnSpPr>
          <p:nvPr/>
        </p:nvCxnSpPr>
        <p:spPr>
          <a:xfrm rot="10800000" flipH="1">
            <a:off x="9901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4953" name="Google Shape;4953;p46"/>
          <p:cNvCxnSpPr>
            <a:stCxn id="4948" idx="6"/>
            <a:endCxn id="4940" idx="2"/>
          </p:cNvCxnSpPr>
          <p:nvPr/>
        </p:nvCxnSpPr>
        <p:spPr>
          <a:xfrm rot="10800000" flipH="1">
            <a:off x="9901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w="9525" cap="flat" cmpd="sng">
            <a:solidFill>
              <a:srgbClr val="FF0000"/>
            </a:solidFill>
            <a:prstDash val="solid"/>
            <a:round/>
            <a:headEnd type="none" w="med" len="med"/>
            <a:tailEnd type="triangle" w="med" len="med"/>
          </a:ln>
        </p:spPr>
      </p:cxnSp>
      <p:cxnSp>
        <p:nvCxnSpPr>
          <p:cNvPr id="4956" name="Google Shape;4956;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7" name="Google Shape;4957;p46"/>
          <p:cNvCxnSpPr>
            <a:stCxn id="4924" idx="6"/>
            <a:endCxn id="4954" idx="2"/>
          </p:cNvCxnSpPr>
          <p:nvPr/>
        </p:nvCxnSpPr>
        <p:spPr>
          <a:xfrm rot="10800000" flipH="1">
            <a:off x="2653313" y="2946050"/>
            <a:ext cx="1510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58" name="Google Shape;4958;p46"/>
          <p:cNvCxnSpPr>
            <a:stCxn id="4926" idx="6"/>
            <a:endCxn id="4954" idx="2"/>
          </p:cNvCxnSpPr>
          <p:nvPr/>
        </p:nvCxnSpPr>
        <p:spPr>
          <a:xfrm rot="10800000" flipH="1">
            <a:off x="1904525" y="2946050"/>
            <a:ext cx="2259600" cy="678900"/>
          </a:xfrm>
          <a:prstGeom prst="straightConnector1">
            <a:avLst/>
          </a:prstGeom>
          <a:noFill/>
          <a:ln w="9525" cap="flat" cmpd="sng">
            <a:solidFill>
              <a:srgbClr val="FF0000"/>
            </a:solidFill>
            <a:prstDash val="solid"/>
            <a:round/>
            <a:headEnd type="none" w="med" len="med"/>
            <a:tailEnd type="triangle" w="med" len="med"/>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65" name="Google Shape;4965;p46"/>
          <p:cNvCxnSpPr>
            <a:stCxn id="4961" idx="6"/>
            <a:endCxn id="4962"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4966" name="Google Shape;4966;p46"/>
          <p:cNvCxnSpPr>
            <a:stCxn id="4961" idx="6"/>
            <a:endCxn id="4964"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67" name="Google Shape;4967;p46"/>
          <p:cNvCxnSpPr>
            <a:stCxn id="4961" idx="6"/>
            <a:endCxn id="4963"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69" name="Google Shape;4969;p46"/>
          <p:cNvCxnSpPr>
            <a:stCxn id="4959" idx="6"/>
            <a:endCxn id="4962"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0" name="Google Shape;4970;p46"/>
          <p:cNvCxnSpPr>
            <a:stCxn id="4959" idx="6"/>
            <a:endCxn id="4963"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4973" name="Google Shape;4973;p46"/>
          <p:cNvCxnSpPr>
            <a:stCxn id="4960" idx="6"/>
            <a:endCxn id="4963"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76" name="Google Shape;4976;p46"/>
          <p:cNvCxnSpPr>
            <a:stCxn id="4964" idx="6"/>
            <a:endCxn id="4974"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4979" name="Google Shape;4979;p46"/>
          <p:cNvCxnSpPr>
            <a:stCxn id="4974"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4980" name="Google Shape;4980;p46"/>
          <p:cNvCxnSpPr>
            <a:stCxn id="4975"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4985" name="Google Shape;4985;p46"/>
          <p:cNvCxnSpPr>
            <a:stCxn id="4981" idx="6"/>
            <a:endCxn id="4974"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4986" name="Google Shape;4986;p46"/>
          <p:cNvCxnSpPr>
            <a:endCxn id="4975"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4987" name="Google Shape;4987;p46"/>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4999" name="Google Shape;4999;p47"/>
          <p:cNvCxnSpPr>
            <a:stCxn id="4995" idx="6"/>
            <a:endCxn id="4996" idx="2"/>
          </p:cNvCxnSpPr>
          <p:nvPr/>
        </p:nvCxnSpPr>
        <p:spPr>
          <a:xfrm rot="10800000" flipH="1">
            <a:off x="18283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1" name="Google Shape;5001;p47"/>
          <p:cNvCxnSpPr>
            <a:stCxn id="4995" idx="6"/>
            <a:endCxn id="4997" idx="2"/>
          </p:cNvCxnSpPr>
          <p:nvPr/>
        </p:nvCxnSpPr>
        <p:spPr>
          <a:xfrm rot="10800000" flipH="1">
            <a:off x="18283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04" name="Google Shape;5004;p47"/>
          <p:cNvCxnSpPr>
            <a:stCxn id="4993" idx="6"/>
            <a:endCxn id="4997" idx="2"/>
          </p:cNvCxnSpPr>
          <p:nvPr/>
        </p:nvCxnSpPr>
        <p:spPr>
          <a:xfrm rot="10800000" flipH="1">
            <a:off x="25771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07" name="Google Shape;5007;p47"/>
          <p:cNvCxnSpPr>
            <a:stCxn id="4994" idx="6"/>
            <a:endCxn id="4997" idx="2"/>
          </p:cNvCxnSpPr>
          <p:nvPr/>
        </p:nvCxnSpPr>
        <p:spPr>
          <a:xfrm rot="10800000" flipH="1">
            <a:off x="33259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0" name="Google Shape;5010;p47"/>
          <p:cNvCxnSpPr>
            <a:stCxn id="4998" idx="6"/>
            <a:endCxn id="5008" idx="2"/>
          </p:cNvCxnSpPr>
          <p:nvPr/>
        </p:nvCxnSpPr>
        <p:spPr>
          <a:xfrm rot="10800000" flipH="1">
            <a:off x="16759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11" name="Google Shape;5011;p47"/>
          <p:cNvCxnSpPr>
            <a:stCxn id="4998" idx="6"/>
            <a:endCxn id="5009" idx="2"/>
          </p:cNvCxnSpPr>
          <p:nvPr/>
        </p:nvCxnSpPr>
        <p:spPr>
          <a:xfrm rot="10800000" flipH="1">
            <a:off x="16759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13" name="Google Shape;5013;p47"/>
          <p:cNvCxnSpPr>
            <a:stCxn id="4996" idx="6"/>
            <a:endCxn id="5009" idx="2"/>
          </p:cNvCxnSpPr>
          <p:nvPr/>
        </p:nvCxnSpPr>
        <p:spPr>
          <a:xfrm rot="10800000" flipH="1">
            <a:off x="24247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15" name="Google Shape;5015;p47"/>
          <p:cNvCxnSpPr>
            <a:stCxn id="5008" idx="6"/>
          </p:cNvCxnSpPr>
          <p:nvPr/>
        </p:nvCxnSpPr>
        <p:spPr>
          <a:xfrm rot="10800000" flipH="1">
            <a:off x="22136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16" name="Google Shape;5016;p47"/>
          <p:cNvCxnSpPr>
            <a:stCxn id="5009" idx="6"/>
          </p:cNvCxnSpPr>
          <p:nvPr/>
        </p:nvCxnSpPr>
        <p:spPr>
          <a:xfrm rot="10800000" flipH="1">
            <a:off x="30167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021" name="Google Shape;5021;p47"/>
          <p:cNvCxnSpPr>
            <a:stCxn id="5017" idx="6"/>
            <a:endCxn id="5008" idx="2"/>
          </p:cNvCxnSpPr>
          <p:nvPr/>
        </p:nvCxnSpPr>
        <p:spPr>
          <a:xfrm rot="10800000" flipH="1">
            <a:off x="9139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022" name="Google Shape;5022;p47"/>
          <p:cNvCxnSpPr>
            <a:stCxn id="5017" idx="6"/>
            <a:endCxn id="5009" idx="2"/>
          </p:cNvCxnSpPr>
          <p:nvPr/>
        </p:nvCxnSpPr>
        <p:spPr>
          <a:xfrm rot="10800000" flipH="1">
            <a:off x="9139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25" name="Google Shape;5025;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6" name="Google Shape;5026;p47"/>
          <p:cNvCxnSpPr>
            <a:stCxn id="4993" idx="6"/>
            <a:endCxn id="5023" idx="2"/>
          </p:cNvCxnSpPr>
          <p:nvPr/>
        </p:nvCxnSpPr>
        <p:spPr>
          <a:xfrm rot="10800000" flipH="1">
            <a:off x="25771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27" name="Google Shape;5027;p47"/>
          <p:cNvCxnSpPr>
            <a:stCxn id="4995" idx="6"/>
            <a:endCxn id="5023" idx="2"/>
          </p:cNvCxnSpPr>
          <p:nvPr/>
        </p:nvCxnSpPr>
        <p:spPr>
          <a:xfrm rot="10800000" flipH="1">
            <a:off x="18283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34" name="Google Shape;5034;p47"/>
          <p:cNvCxnSpPr>
            <a:stCxn id="5030" idx="6"/>
            <a:endCxn id="5031" idx="2"/>
          </p:cNvCxnSpPr>
          <p:nvPr/>
        </p:nvCxnSpPr>
        <p:spPr>
          <a:xfrm rot="10800000" flipH="1">
            <a:off x="5562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035" name="Google Shape;5035;p47"/>
          <p:cNvCxnSpPr>
            <a:stCxn id="5030" idx="6"/>
            <a:endCxn id="5033" idx="2"/>
          </p:cNvCxnSpPr>
          <p:nvPr/>
        </p:nvCxnSpPr>
        <p:spPr>
          <a:xfrm rot="10800000" flipH="1">
            <a:off x="5562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6" name="Google Shape;5036;p47"/>
          <p:cNvCxnSpPr>
            <a:stCxn id="5030" idx="6"/>
            <a:endCxn id="5032" idx="2"/>
          </p:cNvCxnSpPr>
          <p:nvPr/>
        </p:nvCxnSpPr>
        <p:spPr>
          <a:xfrm rot="10800000" flipH="1">
            <a:off x="5562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38" name="Google Shape;5038;p47"/>
          <p:cNvCxnSpPr>
            <a:stCxn id="5028" idx="6"/>
            <a:endCxn id="5031" idx="2"/>
          </p:cNvCxnSpPr>
          <p:nvPr/>
        </p:nvCxnSpPr>
        <p:spPr>
          <a:xfrm rot="10800000" flipH="1">
            <a:off x="6310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039" name="Google Shape;5039;p47"/>
          <p:cNvCxnSpPr>
            <a:stCxn id="5028" idx="6"/>
            <a:endCxn id="5032" idx="2"/>
          </p:cNvCxnSpPr>
          <p:nvPr/>
        </p:nvCxnSpPr>
        <p:spPr>
          <a:xfrm rot="10800000" flipH="1">
            <a:off x="6310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042" name="Google Shape;5042;p47"/>
          <p:cNvCxnSpPr>
            <a:stCxn id="5029" idx="6"/>
            <a:endCxn id="5032" idx="2"/>
          </p:cNvCxnSpPr>
          <p:nvPr/>
        </p:nvCxnSpPr>
        <p:spPr>
          <a:xfrm rot="10800000" flipH="1">
            <a:off x="7059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45" name="Google Shape;5045;p47"/>
          <p:cNvCxnSpPr>
            <a:stCxn id="5033" idx="6"/>
            <a:endCxn id="5043" idx="2"/>
          </p:cNvCxnSpPr>
          <p:nvPr/>
        </p:nvCxnSpPr>
        <p:spPr>
          <a:xfrm rot="10800000" flipH="1">
            <a:off x="5866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048" name="Google Shape;5048;p47"/>
          <p:cNvCxnSpPr>
            <a:stCxn id="5043" idx="6"/>
          </p:cNvCxnSpPr>
          <p:nvPr/>
        </p:nvCxnSpPr>
        <p:spPr>
          <a:xfrm rot="10800000" flipH="1">
            <a:off x="5871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49" name="Google Shape;5049;p47"/>
          <p:cNvCxnSpPr>
            <a:stCxn id="5044" idx="6"/>
          </p:cNvCxnSpPr>
          <p:nvPr/>
        </p:nvCxnSpPr>
        <p:spPr>
          <a:xfrm rot="10800000" flipH="1">
            <a:off x="6674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54" name="Google Shape;5054;p47"/>
          <p:cNvCxnSpPr>
            <a:stCxn id="5050" idx="6"/>
            <a:endCxn id="5043" idx="2"/>
          </p:cNvCxnSpPr>
          <p:nvPr/>
        </p:nvCxnSpPr>
        <p:spPr>
          <a:xfrm rot="10800000" flipH="1">
            <a:off x="5104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055" name="Google Shape;5055;p47"/>
          <p:cNvCxnSpPr>
            <a:endCxn id="5044" idx="2"/>
          </p:cNvCxnSpPr>
          <p:nvPr/>
        </p:nvCxnSpPr>
        <p:spPr>
          <a:xfrm rot="10800000" flipH="1">
            <a:off x="5109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056" name="Google Shape;5056;p47"/>
          <p:cNvSpPr txBox="1"/>
          <p:nvPr/>
        </p:nvSpPr>
        <p:spPr>
          <a:xfrm>
            <a:off x="1300025" y="4523350"/>
            <a:ext cx="2895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7"/>
          <p:cNvSpPr/>
          <p:nvPr/>
        </p:nvSpPr>
        <p:spPr>
          <a:xfrm>
            <a:off x="29531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7"/>
          <p:cNvSpPr/>
          <p:nvPr/>
        </p:nvSpPr>
        <p:spPr>
          <a:xfrm>
            <a:off x="4705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7"/>
          <p:cNvSpPr/>
          <p:nvPr/>
        </p:nvSpPr>
        <p:spPr>
          <a:xfrm>
            <a:off x="7112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7"/>
          <p:cNvSpPr/>
          <p:nvPr/>
        </p:nvSpPr>
        <p:spPr>
          <a:xfrm>
            <a:off x="14291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7"/>
          <p:cNvSpPr/>
          <p:nvPr/>
        </p:nvSpPr>
        <p:spPr>
          <a:xfrm>
            <a:off x="5162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7"/>
          <p:cNvSpPr txBox="1"/>
          <p:nvPr/>
        </p:nvSpPr>
        <p:spPr>
          <a:xfrm>
            <a:off x="18166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t-1</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79" name="Google Shape;5079;p48"/>
            <p:cNvCxnSpPr>
              <a:stCxn id="5075" idx="6"/>
              <a:endCxn id="5076" idx="2"/>
            </p:cNvCxnSpPr>
            <p:nvPr/>
          </p:nvCxnSpPr>
          <p:spPr>
            <a:xfrm rot="10800000" flipH="1">
              <a:off x="2133125" y="2946050"/>
              <a:ext cx="596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1" name="Google Shape;5081;p48"/>
            <p:cNvCxnSpPr>
              <a:stCxn id="5075" idx="6"/>
              <a:endCxn id="5077" idx="2"/>
            </p:cNvCxnSpPr>
            <p:nvPr/>
          </p:nvCxnSpPr>
          <p:spPr>
            <a:xfrm rot="10800000" flipH="1">
              <a:off x="2133125" y="2946050"/>
              <a:ext cx="15738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w="9525" cap="flat" cmpd="sng">
              <a:solidFill>
                <a:schemeClr val="dk2"/>
              </a:solidFill>
              <a:prstDash val="solid"/>
              <a:round/>
              <a:headEnd type="none" w="med" len="med"/>
              <a:tailEnd type="triangle" w="med" len="med"/>
            </a:ln>
          </p:spPr>
        </p:cxnSp>
        <p:cxnSp>
          <p:nvCxnSpPr>
            <p:cNvPr id="5084" name="Google Shape;5084;p48"/>
            <p:cNvCxnSpPr>
              <a:stCxn id="5073" idx="6"/>
              <a:endCxn id="5077" idx="2"/>
            </p:cNvCxnSpPr>
            <p:nvPr/>
          </p:nvCxnSpPr>
          <p:spPr>
            <a:xfrm rot="10800000" flipH="1">
              <a:off x="2881913" y="2946050"/>
              <a:ext cx="825000" cy="678900"/>
            </a:xfrm>
            <a:prstGeom prst="straightConnector1">
              <a:avLst/>
            </a:prstGeom>
            <a:noFill/>
            <a:ln w="9525" cap="flat" cmpd="sng">
              <a:solidFill>
                <a:srgbClr val="FF0000"/>
              </a:solidFill>
              <a:prstDash val="solid"/>
              <a:round/>
              <a:headEnd type="none" w="med" len="med"/>
              <a:tailEnd type="triangle" w="med" len="med"/>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w="9525" cap="flat" cmpd="sng">
              <a:solidFill>
                <a:schemeClr val="dk2"/>
              </a:solidFill>
              <a:prstDash val="solid"/>
              <a:round/>
              <a:headEnd type="none" w="med" len="med"/>
              <a:tailEnd type="triangle" w="med" len="med"/>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w="9525" cap="flat" cmpd="sng">
              <a:solidFill>
                <a:schemeClr val="dk2"/>
              </a:solidFill>
              <a:prstDash val="solid"/>
              <a:round/>
              <a:headEnd type="none" w="med" len="med"/>
              <a:tailEnd type="triangle" w="med" len="med"/>
            </a:ln>
          </p:spPr>
        </p:cxnSp>
        <p:cxnSp>
          <p:nvCxnSpPr>
            <p:cNvPr id="5087" name="Google Shape;5087;p48"/>
            <p:cNvCxnSpPr>
              <a:stCxn id="5074" idx="6"/>
              <a:endCxn id="5077" idx="2"/>
            </p:cNvCxnSpPr>
            <p:nvPr/>
          </p:nvCxnSpPr>
          <p:spPr>
            <a:xfrm rot="10800000" flipH="1">
              <a:off x="3630700" y="2946050"/>
              <a:ext cx="76200" cy="678900"/>
            </a:xfrm>
            <a:prstGeom prst="straightConnector1">
              <a:avLst/>
            </a:prstGeom>
            <a:noFill/>
            <a:ln w="9525" cap="flat" cmpd="sng">
              <a:solidFill>
                <a:srgbClr val="FF0000"/>
              </a:solidFill>
              <a:prstDash val="solid"/>
              <a:round/>
              <a:headEnd type="none" w="med" len="med"/>
              <a:tailEnd type="triangle" w="med" len="med"/>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0" name="Google Shape;5090;p48"/>
            <p:cNvCxnSpPr>
              <a:stCxn id="5078" idx="6"/>
              <a:endCxn id="5088" idx="2"/>
            </p:cNvCxnSpPr>
            <p:nvPr/>
          </p:nvCxnSpPr>
          <p:spPr>
            <a:xfrm rot="10800000" flipH="1">
              <a:off x="1980738" y="1568350"/>
              <a:ext cx="537600" cy="645600"/>
            </a:xfrm>
            <a:prstGeom prst="straightConnector1">
              <a:avLst/>
            </a:prstGeom>
            <a:noFill/>
            <a:ln w="9525" cap="flat" cmpd="sng">
              <a:solidFill>
                <a:schemeClr val="dk2"/>
              </a:solidFill>
              <a:prstDash val="solid"/>
              <a:round/>
              <a:headEnd type="none" w="med" len="med"/>
              <a:tailEnd type="triangle" w="med" len="med"/>
            </a:ln>
          </p:spPr>
        </p:cxnSp>
        <p:cxnSp>
          <p:nvCxnSpPr>
            <p:cNvPr id="5091" name="Google Shape;5091;p48"/>
            <p:cNvCxnSpPr>
              <a:stCxn id="5078" idx="6"/>
              <a:endCxn id="5089" idx="2"/>
            </p:cNvCxnSpPr>
            <p:nvPr/>
          </p:nvCxnSpPr>
          <p:spPr>
            <a:xfrm rot="10800000" flipH="1">
              <a:off x="1980738" y="1568350"/>
              <a:ext cx="13407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w="9525" cap="flat" cmpd="sng">
              <a:solidFill>
                <a:schemeClr val="dk2"/>
              </a:solidFill>
              <a:prstDash val="solid"/>
              <a:round/>
              <a:headEnd type="none" w="med" len="med"/>
              <a:tailEnd type="triangle" w="med" len="med"/>
            </a:ln>
          </p:spPr>
        </p:cxnSp>
        <p:cxnSp>
          <p:nvCxnSpPr>
            <p:cNvPr id="5093" name="Google Shape;5093;p48"/>
            <p:cNvCxnSpPr>
              <a:stCxn id="5076" idx="6"/>
              <a:endCxn id="5089" idx="2"/>
            </p:cNvCxnSpPr>
            <p:nvPr/>
          </p:nvCxnSpPr>
          <p:spPr>
            <a:xfrm rot="10800000" flipH="1">
              <a:off x="2729525" y="1568350"/>
              <a:ext cx="5919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w="9525" cap="flat" cmpd="sng">
              <a:solidFill>
                <a:srgbClr val="FF0000"/>
              </a:solidFill>
              <a:prstDash val="solid"/>
              <a:round/>
              <a:headEnd type="none" w="med" len="med"/>
              <a:tailEnd type="triangle" w="med" len="med"/>
            </a:ln>
          </p:spPr>
        </p:cxnSp>
        <p:cxnSp>
          <p:nvCxnSpPr>
            <p:cNvPr id="5095" name="Google Shape;5095;p48"/>
            <p:cNvCxnSpPr>
              <a:stCxn id="5088" idx="6"/>
            </p:cNvCxnSpPr>
            <p:nvPr/>
          </p:nvCxnSpPr>
          <p:spPr>
            <a:xfrm rot="10800000" flipH="1">
              <a:off x="25184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096" name="Google Shape;5096;p48"/>
            <p:cNvCxnSpPr>
              <a:stCxn id="5089" idx="6"/>
            </p:cNvCxnSpPr>
            <p:nvPr/>
          </p:nvCxnSpPr>
          <p:spPr>
            <a:xfrm rot="10800000" flipH="1">
              <a:off x="3321563" y="72900"/>
              <a:ext cx="300" cy="763500"/>
            </a:xfrm>
            <a:prstGeom prst="straightConnector1">
              <a:avLst/>
            </a:prstGeom>
            <a:noFill/>
            <a:ln w="9525" cap="flat" cmpd="sng">
              <a:solidFill>
                <a:schemeClr val="dk2"/>
              </a:solidFill>
              <a:prstDash val="solid"/>
              <a:round/>
              <a:headEnd type="none" w="med" len="med"/>
              <a:tailEnd type="triangle" w="med" len="med"/>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w="9525" cap="flat" cmpd="sng">
              <a:solidFill>
                <a:schemeClr val="dk2"/>
              </a:solidFill>
              <a:prstDash val="solid"/>
              <a:round/>
              <a:headEnd type="none" w="med" len="med"/>
              <a:tailEnd type="triangle" w="med" len="med"/>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w="9525" cap="flat" cmpd="sng">
              <a:solidFill>
                <a:schemeClr val="dk2"/>
              </a:solidFill>
              <a:prstDash val="solid"/>
              <a:round/>
              <a:headEnd type="none" w="med" len="med"/>
              <a:tailEnd type="triangle" w="med" len="med"/>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w="9525" cap="flat" cmpd="sng">
              <a:solidFill>
                <a:schemeClr val="dk2"/>
              </a:solidFill>
              <a:prstDash val="solid"/>
              <a:round/>
              <a:headEnd type="none" w="med" len="med"/>
              <a:tailEnd type="triangle" w="med" len="med"/>
            </a:ln>
          </p:spPr>
        </p:cxnSp>
        <p:cxnSp>
          <p:nvCxnSpPr>
            <p:cNvPr id="5101" name="Google Shape;5101;p48"/>
            <p:cNvCxnSpPr>
              <a:stCxn id="5097" idx="6"/>
              <a:endCxn id="5088" idx="2"/>
            </p:cNvCxnSpPr>
            <p:nvPr/>
          </p:nvCxnSpPr>
          <p:spPr>
            <a:xfrm rot="10800000" flipH="1">
              <a:off x="1218738" y="1568350"/>
              <a:ext cx="1299600" cy="645600"/>
            </a:xfrm>
            <a:prstGeom prst="straightConnector1">
              <a:avLst/>
            </a:prstGeom>
            <a:noFill/>
            <a:ln w="9525" cap="flat" cmpd="sng">
              <a:solidFill>
                <a:schemeClr val="dk2"/>
              </a:solidFill>
              <a:prstDash val="solid"/>
              <a:round/>
              <a:headEnd type="none" w="med" len="med"/>
              <a:tailEnd type="triangle" w="med" len="med"/>
            </a:ln>
          </p:spPr>
        </p:cxnSp>
        <p:cxnSp>
          <p:nvCxnSpPr>
            <p:cNvPr id="5102" name="Google Shape;5102;p48"/>
            <p:cNvCxnSpPr>
              <a:stCxn id="5097" idx="6"/>
              <a:endCxn id="5089" idx="2"/>
            </p:cNvCxnSpPr>
            <p:nvPr/>
          </p:nvCxnSpPr>
          <p:spPr>
            <a:xfrm rot="10800000" flipH="1">
              <a:off x="1218738" y="1568350"/>
              <a:ext cx="2102700" cy="645600"/>
            </a:xfrm>
            <a:prstGeom prst="straightConnector1">
              <a:avLst/>
            </a:prstGeom>
            <a:noFill/>
            <a:ln w="9525" cap="flat" cmpd="sng">
              <a:solidFill>
                <a:srgbClr val="FF0000"/>
              </a:solidFill>
              <a:prstDash val="solid"/>
              <a:round/>
              <a:headEnd type="none" w="med" len="med"/>
              <a:tailEnd type="triangle" w="med" len="med"/>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05" name="Google Shape;5105;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6" name="Google Shape;5106;p48"/>
            <p:cNvCxnSpPr>
              <a:stCxn id="5073" idx="6"/>
              <a:endCxn id="5103" idx="2"/>
            </p:cNvCxnSpPr>
            <p:nvPr/>
          </p:nvCxnSpPr>
          <p:spPr>
            <a:xfrm rot="10800000" flipH="1">
              <a:off x="2881913" y="2946050"/>
              <a:ext cx="1587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07" name="Google Shape;5107;p48"/>
            <p:cNvCxnSpPr>
              <a:stCxn id="5075" idx="6"/>
              <a:endCxn id="5103" idx="2"/>
            </p:cNvCxnSpPr>
            <p:nvPr/>
          </p:nvCxnSpPr>
          <p:spPr>
            <a:xfrm rot="10800000" flipH="1">
              <a:off x="2133125" y="2946050"/>
              <a:ext cx="2335800" cy="678900"/>
            </a:xfrm>
            <a:prstGeom prst="straightConnector1">
              <a:avLst/>
            </a:prstGeom>
            <a:noFill/>
            <a:ln w="9525" cap="flat" cmpd="sng">
              <a:solidFill>
                <a:srgbClr val="FF0000"/>
              </a:solidFill>
              <a:prstDash val="solid"/>
              <a:round/>
              <a:headEnd type="none" w="med" len="med"/>
              <a:tailEnd type="triangle" w="med" len="med"/>
            </a:ln>
          </p:spPr>
        </p:cxnSp>
        <p:sp>
          <p:nvSpPr>
            <p:cNvPr id="5108" name="Google Shape;5108;p48"/>
            <p:cNvSpPr txBox="1"/>
            <p:nvPr/>
          </p:nvSpPr>
          <p:spPr>
            <a:xfrm>
              <a:off x="1604825" y="4523350"/>
              <a:ext cx="2895000" cy="400200"/>
            </a:xfrm>
            <a:prstGeom prst="rect">
              <a:avLst/>
            </a:prstGeom>
            <a:noFill/>
            <a:ln>
              <a:noFill/>
            </a:ln>
          </p:spPr>
          <p:txBody>
            <a:bodyPr spcFirstLastPara="1" wrap="square" lIns="91425" tIns="91425" rIns="91425" bIns="91425" anchor="t" anchorCtr="0">
              <a:noAutofit/>
            </a:bodyPr>
            <a:lstStyle/>
            <a:p>
              <a:pPr marL="457200" lvl="0" indent="-381000" algn="ctr" rtl="0">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8"/>
            <p:cNvSpPr/>
            <p:nvPr/>
          </p:nvSpPr>
          <p:spPr>
            <a:xfrm>
              <a:off x="3257950" y="2123050"/>
              <a:ext cx="1650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8"/>
            <p:cNvSpPr/>
            <p:nvPr/>
          </p:nvSpPr>
          <p:spPr>
            <a:xfrm>
              <a:off x="1733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8"/>
            <p:cNvSpPr txBox="1"/>
            <p:nvPr/>
          </p:nvSpPr>
          <p:spPr>
            <a:xfrm>
              <a:off x="3361905" y="234739"/>
              <a:ext cx="537600" cy="6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20" name="Google Shape;5120;p48"/>
            <p:cNvCxnSpPr>
              <a:stCxn id="5116" idx="6"/>
              <a:endCxn id="5117" idx="2"/>
            </p:cNvCxnSpPr>
            <p:nvPr/>
          </p:nvCxnSpPr>
          <p:spPr>
            <a:xfrm rot="10800000" flipH="1">
              <a:off x="6705125" y="2946050"/>
              <a:ext cx="1053600" cy="678900"/>
            </a:xfrm>
            <a:prstGeom prst="straightConnector1">
              <a:avLst/>
            </a:prstGeom>
            <a:noFill/>
            <a:ln w="9525" cap="flat" cmpd="sng">
              <a:solidFill>
                <a:schemeClr val="dk2"/>
              </a:solidFill>
              <a:prstDash val="solid"/>
              <a:round/>
              <a:headEnd type="none" w="med" len="med"/>
              <a:tailEnd type="triangle" w="med" len="med"/>
            </a:ln>
          </p:spPr>
        </p:cxnSp>
        <p:cxnSp>
          <p:nvCxnSpPr>
            <p:cNvPr id="5121" name="Google Shape;5121;p48"/>
            <p:cNvCxnSpPr>
              <a:stCxn id="5116" idx="6"/>
              <a:endCxn id="5119" idx="2"/>
            </p:cNvCxnSpPr>
            <p:nvPr/>
          </p:nvCxnSpPr>
          <p:spPr>
            <a:xfrm rot="10800000" flipH="1">
              <a:off x="6705125"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2" name="Google Shape;5122;p48"/>
            <p:cNvCxnSpPr>
              <a:stCxn id="5116" idx="6"/>
              <a:endCxn id="5118" idx="2"/>
            </p:cNvCxnSpPr>
            <p:nvPr/>
          </p:nvCxnSpPr>
          <p:spPr>
            <a:xfrm rot="10800000" flipH="1">
              <a:off x="6705125"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4" name="Google Shape;5124;p48"/>
            <p:cNvCxnSpPr>
              <a:stCxn id="5114" idx="6"/>
              <a:endCxn id="5117" idx="2"/>
            </p:cNvCxnSpPr>
            <p:nvPr/>
          </p:nvCxnSpPr>
          <p:spPr>
            <a:xfrm rot="10800000" flipH="1">
              <a:off x="7453913" y="2946050"/>
              <a:ext cx="304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5" name="Google Shape;5125;p48"/>
            <p:cNvCxnSpPr>
              <a:stCxn id="5114" idx="6"/>
              <a:endCxn id="5118" idx="2"/>
            </p:cNvCxnSpPr>
            <p:nvPr/>
          </p:nvCxnSpPr>
          <p:spPr>
            <a:xfrm rot="10800000" flipH="1">
              <a:off x="745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w="9525" cap="flat" cmpd="sng">
              <a:solidFill>
                <a:schemeClr val="dk2"/>
              </a:solidFill>
              <a:prstDash val="solid"/>
              <a:round/>
              <a:headEnd type="none" w="med" len="med"/>
              <a:tailEnd type="triangle" w="med" len="med"/>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w="9525" cap="flat" cmpd="sng">
              <a:solidFill>
                <a:schemeClr val="dk2"/>
              </a:solidFill>
              <a:prstDash val="solid"/>
              <a:round/>
              <a:headEnd type="none" w="med" len="med"/>
              <a:tailEnd type="triangle" w="med" len="med"/>
            </a:ln>
          </p:spPr>
        </p:cxnSp>
        <p:cxnSp>
          <p:nvCxnSpPr>
            <p:cNvPr id="5128" name="Google Shape;5128;p48"/>
            <p:cNvCxnSpPr>
              <a:stCxn id="5115" idx="6"/>
              <a:endCxn id="5118" idx="2"/>
            </p:cNvCxnSpPr>
            <p:nvPr/>
          </p:nvCxnSpPr>
          <p:spPr>
            <a:xfrm rot="10800000" flipH="1">
              <a:off x="8202700" y="2946050"/>
              <a:ext cx="457200" cy="678900"/>
            </a:xfrm>
            <a:prstGeom prst="straightConnector1">
              <a:avLst/>
            </a:prstGeom>
            <a:noFill/>
            <a:ln w="9525" cap="flat" cmpd="sng">
              <a:solidFill>
                <a:srgbClr val="FF0000"/>
              </a:solidFill>
              <a:prstDash val="solid"/>
              <a:round/>
              <a:headEnd type="none" w="med" len="med"/>
              <a:tailEnd type="triangle" w="med" len="med"/>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31" name="Google Shape;5131;p48"/>
            <p:cNvCxnSpPr>
              <a:stCxn id="5119" idx="6"/>
              <a:endCxn id="5129" idx="2"/>
            </p:cNvCxnSpPr>
            <p:nvPr/>
          </p:nvCxnSpPr>
          <p:spPr>
            <a:xfrm rot="10800000" flipH="1">
              <a:off x="7009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w="9525" cap="flat" cmpd="sng">
              <a:solidFill>
                <a:schemeClr val="dk2"/>
              </a:solidFill>
              <a:prstDash val="solid"/>
              <a:round/>
              <a:headEnd type="none" w="med" len="med"/>
              <a:tailEnd type="triangle" w="med" len="med"/>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w="9525" cap="flat" cmpd="sng">
              <a:solidFill>
                <a:srgbClr val="FF0000"/>
              </a:solidFill>
              <a:prstDash val="solid"/>
              <a:round/>
              <a:headEnd type="none" w="med" len="med"/>
              <a:tailEnd type="triangle" w="med" len="med"/>
            </a:ln>
          </p:spPr>
        </p:cxnSp>
        <p:cxnSp>
          <p:nvCxnSpPr>
            <p:cNvPr id="5134" name="Google Shape;5134;p48"/>
            <p:cNvCxnSpPr>
              <a:stCxn id="5129" idx="6"/>
            </p:cNvCxnSpPr>
            <p:nvPr/>
          </p:nvCxnSpPr>
          <p:spPr>
            <a:xfrm rot="10800000" flipH="1">
              <a:off x="7014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35" name="Google Shape;5135;p48"/>
            <p:cNvCxnSpPr>
              <a:stCxn id="5130" idx="6"/>
            </p:cNvCxnSpPr>
            <p:nvPr/>
          </p:nvCxnSpPr>
          <p:spPr>
            <a:xfrm rot="10800000" flipH="1">
              <a:off x="7817363" y="72900"/>
              <a:ext cx="1200" cy="763500"/>
            </a:xfrm>
            <a:prstGeom prst="straightConnector1">
              <a:avLst/>
            </a:prstGeom>
            <a:noFill/>
            <a:ln w="9525" cap="flat" cmpd="sng">
              <a:solidFill>
                <a:schemeClr val="dk2"/>
              </a:solidFill>
              <a:prstDash val="solid"/>
              <a:round/>
              <a:headEnd type="none" w="med" len="med"/>
              <a:tailEnd type="triangle" w="med" len="med"/>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w="9525" cap="flat" cmpd="sng">
              <a:solidFill>
                <a:schemeClr val="dk2"/>
              </a:solidFill>
              <a:prstDash val="solid"/>
              <a:round/>
              <a:headEnd type="none" w="med" len="med"/>
              <a:tailEnd type="triangle" w="med" len="med"/>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w="9525" cap="flat" cmpd="sng">
              <a:solidFill>
                <a:schemeClr val="dk2"/>
              </a:solidFill>
              <a:prstDash val="solid"/>
              <a:round/>
              <a:headEnd type="none" w="med" len="med"/>
              <a:tailEnd type="triangle" w="med" len="med"/>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40" name="Google Shape;5140;p48"/>
            <p:cNvCxnSpPr>
              <a:stCxn id="5136" idx="6"/>
              <a:endCxn id="5129" idx="2"/>
            </p:cNvCxnSpPr>
            <p:nvPr/>
          </p:nvCxnSpPr>
          <p:spPr>
            <a:xfrm rot="10800000" flipH="1">
              <a:off x="6247938" y="1568350"/>
              <a:ext cx="766200" cy="645600"/>
            </a:xfrm>
            <a:prstGeom prst="straightConnector1">
              <a:avLst/>
            </a:prstGeom>
            <a:noFill/>
            <a:ln w="9525" cap="flat" cmpd="sng">
              <a:solidFill>
                <a:schemeClr val="dk2"/>
              </a:solidFill>
              <a:prstDash val="solid"/>
              <a:round/>
              <a:headEnd type="none" w="med" len="med"/>
              <a:tailEnd type="triangle" w="med" len="med"/>
            </a:ln>
          </p:spPr>
        </p:cxnSp>
        <p:cxnSp>
          <p:nvCxnSpPr>
            <p:cNvPr id="5141" name="Google Shape;5141;p48"/>
            <p:cNvCxnSpPr>
              <a:endCxn id="5130" idx="2"/>
            </p:cNvCxnSpPr>
            <p:nvPr/>
          </p:nvCxnSpPr>
          <p:spPr>
            <a:xfrm rot="10800000" flipH="1">
              <a:off x="6252563" y="1568400"/>
              <a:ext cx="1564800" cy="634800"/>
            </a:xfrm>
            <a:prstGeom prst="straightConnector1">
              <a:avLst/>
            </a:prstGeom>
            <a:noFill/>
            <a:ln w="9525" cap="flat" cmpd="sng">
              <a:solidFill>
                <a:srgbClr val="FF0000"/>
              </a:solidFill>
              <a:prstDash val="solid"/>
              <a:round/>
              <a:headEnd type="none" w="med" len="med"/>
              <a:tailEnd type="triangle" w="med" len="med"/>
            </a:ln>
          </p:spPr>
        </p:cxnSp>
        <p:sp>
          <p:nvSpPr>
            <p:cNvPr id="5142" name="Google Shape;5142;p48"/>
            <p:cNvSpPr txBox="1"/>
            <p:nvPr/>
          </p:nvSpPr>
          <p:spPr>
            <a:xfrm>
              <a:off x="5948225" y="4523350"/>
              <a:ext cx="3140700" cy="400200"/>
            </a:xfrm>
            <a:prstGeom prst="rect">
              <a:avLst/>
            </a:prstGeom>
            <a:noFill/>
            <a:ln>
              <a:noFill/>
            </a:ln>
          </p:spPr>
          <p:txBody>
            <a:bodyPr spcFirstLastPara="1" wrap="square" lIns="91425" tIns="91425" rIns="91425" bIns="91425" anchor="t" anchorCtr="0">
              <a:noAutofit/>
            </a:bodyPr>
            <a:lstStyle/>
            <a:p>
              <a:pPr marL="457200" marR="0" lvl="0" indent="-361950" algn="ctr" rtl="0">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8"/>
            <p:cNvSpPr/>
            <p:nvPr/>
          </p:nvSpPr>
          <p:spPr>
            <a:xfrm>
              <a:off x="8255350" y="2123050"/>
              <a:ext cx="825000" cy="936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8"/>
            <p:cNvSpPr/>
            <p:nvPr/>
          </p:nvSpPr>
          <p:spPr>
            <a:xfrm>
              <a:off x="6305950" y="3570850"/>
              <a:ext cx="2334600" cy="831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8"/>
            <p:cNvSpPr txBox="1"/>
            <p:nvPr/>
          </p:nvSpPr>
          <p:spPr>
            <a:xfrm>
              <a:off x="7836420" y="259455"/>
              <a:ext cx="211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55" name="Google Shape;5155;p48"/>
            <p:cNvCxnSpPr>
              <a:stCxn id="5151" idx="6"/>
              <a:endCxn id="5152" idx="2"/>
            </p:cNvCxnSpPr>
            <p:nvPr/>
          </p:nvCxnSpPr>
          <p:spPr>
            <a:xfrm rot="10800000" flipH="1">
              <a:off x="1371125"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6" name="Google Shape;5156;p48"/>
            <p:cNvCxnSpPr>
              <a:stCxn id="5151" idx="6"/>
              <a:endCxn id="5154" idx="2"/>
            </p:cNvCxnSpPr>
            <p:nvPr/>
          </p:nvCxnSpPr>
          <p:spPr>
            <a:xfrm rot="10800000" flipH="1">
              <a:off x="1371125" y="2946050"/>
              <a:ext cx="30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7" name="Google Shape;5157;p48"/>
            <p:cNvCxnSpPr>
              <a:stCxn id="5151" idx="6"/>
              <a:endCxn id="5153" idx="2"/>
            </p:cNvCxnSpPr>
            <p:nvPr/>
          </p:nvCxnSpPr>
          <p:spPr>
            <a:xfrm rot="10800000" flipH="1">
              <a:off x="1371125" y="2946050"/>
              <a:ext cx="18786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59" name="Google Shape;5159;p48"/>
            <p:cNvCxnSpPr>
              <a:stCxn id="5149" idx="6"/>
              <a:endCxn id="5152" idx="2"/>
            </p:cNvCxnSpPr>
            <p:nvPr/>
          </p:nvCxnSpPr>
          <p:spPr>
            <a:xfrm rot="10800000" flipH="1">
              <a:off x="2119913" y="2946050"/>
              <a:ext cx="381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0" name="Google Shape;5160;p48"/>
            <p:cNvCxnSpPr>
              <a:stCxn id="5149" idx="6"/>
              <a:endCxn id="5153" idx="2"/>
            </p:cNvCxnSpPr>
            <p:nvPr/>
          </p:nvCxnSpPr>
          <p:spPr>
            <a:xfrm rot="10800000" flipH="1">
              <a:off x="2119913" y="2946050"/>
              <a:ext cx="1129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63" name="Google Shape;5163;p48"/>
            <p:cNvCxnSpPr>
              <a:stCxn id="5150" idx="6"/>
              <a:endCxn id="5153" idx="2"/>
            </p:cNvCxnSpPr>
            <p:nvPr/>
          </p:nvCxnSpPr>
          <p:spPr>
            <a:xfrm rot="10800000" flipH="1">
              <a:off x="2868700" y="2946050"/>
              <a:ext cx="381000" cy="678900"/>
            </a:xfrm>
            <a:prstGeom prst="straightConnector1">
              <a:avLst/>
            </a:prstGeom>
            <a:noFill/>
            <a:ln w="9525" cap="flat" cmpd="sng">
              <a:solidFill>
                <a:srgbClr val="FF0000"/>
              </a:solidFill>
              <a:prstDash val="solid"/>
              <a:round/>
              <a:headEnd type="none" w="med" len="med"/>
              <a:tailEnd type="triangle" w="med" len="med"/>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rgbClr val="FF0000"/>
              </a:solidFill>
              <a:prstDash val="solid"/>
              <a:round/>
              <a:headEnd type="none" w="sm" len="sm"/>
              <a:tailEnd type="none" w="sm" len="sm"/>
            </a:ln>
            <a:effectLst>
              <a:outerShdw dist="19050" dir="5100000" algn="bl" rotWithShape="0">
                <a:srgbClr val="FF0000">
                  <a:alpha val="8900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66" name="Google Shape;5166;p48"/>
            <p:cNvCxnSpPr>
              <a:stCxn id="5154" idx="6"/>
              <a:endCxn id="5164" idx="2"/>
            </p:cNvCxnSpPr>
            <p:nvPr/>
          </p:nvCxnSpPr>
          <p:spPr>
            <a:xfrm rot="10800000" flipH="1">
              <a:off x="1675938" y="1568350"/>
              <a:ext cx="4200" cy="645600"/>
            </a:xfrm>
            <a:prstGeom prst="straightConnector1">
              <a:avLst/>
            </a:prstGeom>
            <a:noFill/>
            <a:ln w="9525" cap="flat" cmpd="sng">
              <a:solidFill>
                <a:schemeClr val="dk2"/>
              </a:solidFill>
              <a:prstDash val="solid"/>
              <a:round/>
              <a:headEnd type="none" w="med" len="med"/>
              <a:tailEnd type="triangle" w="med" len="med"/>
            </a:ln>
          </p:spPr>
        </p:cxnSp>
        <p:cxnSp>
          <p:nvCxnSpPr>
            <p:cNvPr id="5167" name="Google Shape;5167;p48"/>
            <p:cNvCxnSpPr>
              <a:stCxn id="5154" idx="6"/>
              <a:endCxn id="5165" idx="2"/>
            </p:cNvCxnSpPr>
            <p:nvPr/>
          </p:nvCxnSpPr>
          <p:spPr>
            <a:xfrm rot="10800000" flipH="1">
              <a:off x="1675938" y="1568350"/>
              <a:ext cx="807300" cy="645600"/>
            </a:xfrm>
            <a:prstGeom prst="straightConnector1">
              <a:avLst/>
            </a:prstGeom>
            <a:noFill/>
            <a:ln w="9525" cap="flat" cmpd="sng">
              <a:solidFill>
                <a:srgbClr val="FF0000"/>
              </a:solidFill>
              <a:prstDash val="solid"/>
              <a:round/>
              <a:headEnd type="none" w="med" len="med"/>
              <a:tailEnd type="triangle" w="med" len="med"/>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w="9525" cap="flat" cmpd="sng">
              <a:solidFill>
                <a:schemeClr val="dk2"/>
              </a:solidFill>
              <a:prstDash val="solid"/>
              <a:round/>
              <a:headEnd type="none" w="med" len="med"/>
              <a:tailEnd type="triangle" w="med" len="med"/>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w="9525" cap="flat" cmpd="sng">
              <a:solidFill>
                <a:schemeClr val="dk2"/>
              </a:solidFill>
              <a:prstDash val="solid"/>
              <a:round/>
              <a:headEnd type="none" w="med" len="med"/>
              <a:tailEnd type="triangle" w="med" len="med"/>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w="9525" cap="flat" cmpd="sng">
              <a:solidFill>
                <a:srgbClr val="FF0000"/>
              </a:solidFill>
              <a:prstDash val="solid"/>
              <a:round/>
              <a:headEnd type="none" w="med" len="med"/>
              <a:tailEnd type="triangle" w="med" len="med"/>
            </a:ln>
          </p:spPr>
        </p:cxnSp>
        <p:cxnSp>
          <p:nvCxnSpPr>
            <p:cNvPr id="5172" name="Google Shape;5172;p48"/>
            <p:cNvCxnSpPr>
              <a:stCxn id="5164" idx="6"/>
            </p:cNvCxnSpPr>
            <p:nvPr/>
          </p:nvCxnSpPr>
          <p:spPr>
            <a:xfrm rot="10800000" flipH="1">
              <a:off x="1680263" y="87600"/>
              <a:ext cx="12300" cy="748800"/>
            </a:xfrm>
            <a:prstGeom prst="straightConnector1">
              <a:avLst/>
            </a:prstGeom>
            <a:noFill/>
            <a:ln w="9525" cap="flat" cmpd="sng">
              <a:solidFill>
                <a:schemeClr val="dk2"/>
              </a:solidFill>
              <a:prstDash val="solid"/>
              <a:round/>
              <a:headEnd type="none" w="med" len="med"/>
              <a:tailEnd type="triangle" w="med" len="med"/>
            </a:ln>
          </p:spPr>
        </p:cxnSp>
        <p:cxnSp>
          <p:nvCxnSpPr>
            <p:cNvPr id="5173" name="Google Shape;5173;p48"/>
            <p:cNvCxnSpPr>
              <a:stCxn id="5165" idx="6"/>
            </p:cNvCxnSpPr>
            <p:nvPr/>
          </p:nvCxnSpPr>
          <p:spPr>
            <a:xfrm rot="10800000">
              <a:off x="2480663" y="51000"/>
              <a:ext cx="2700" cy="785400"/>
            </a:xfrm>
            <a:prstGeom prst="straightConnector1">
              <a:avLst/>
            </a:prstGeom>
            <a:noFill/>
            <a:ln w="9525" cap="flat" cmpd="sng">
              <a:solidFill>
                <a:schemeClr val="dk2"/>
              </a:solidFill>
              <a:prstDash val="solid"/>
              <a:round/>
              <a:headEnd type="none" w="med" len="med"/>
              <a:tailEnd type="triangle" w="med" len="med"/>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w="9525" cap="flat" cmpd="sng">
              <a:solidFill>
                <a:srgbClr val="FF0000"/>
              </a:solidFill>
              <a:prstDash val="solid"/>
              <a:round/>
              <a:headEnd type="none" w="med" len="med"/>
              <a:tailEnd type="triangle" w="med" len="med"/>
            </a:ln>
          </p:spPr>
        </p:cxnSp>
        <p:cxnSp>
          <p:nvCxnSpPr>
            <p:cNvPr id="5178" name="Google Shape;5178;p48"/>
            <p:cNvCxnSpPr>
              <a:stCxn id="5174" idx="6"/>
              <a:endCxn id="5164" idx="2"/>
            </p:cNvCxnSpPr>
            <p:nvPr/>
          </p:nvCxnSpPr>
          <p:spPr>
            <a:xfrm rot="10800000" flipH="1">
              <a:off x="913938" y="1568350"/>
              <a:ext cx="766200" cy="645600"/>
            </a:xfrm>
            <a:prstGeom prst="straightConnector1">
              <a:avLst/>
            </a:prstGeom>
            <a:noFill/>
            <a:ln w="9525" cap="flat" cmpd="sng">
              <a:solidFill>
                <a:schemeClr val="dk2"/>
              </a:solidFill>
              <a:prstDash val="solid"/>
              <a:round/>
              <a:headEnd type="none" w="med" len="med"/>
              <a:tailEnd type="triangle" w="med" len="med"/>
            </a:ln>
          </p:spPr>
        </p:cxnSp>
        <p:sp>
          <p:nvSpPr>
            <p:cNvPr id="5179" name="Google Shape;5179;p48"/>
            <p:cNvSpPr/>
            <p:nvPr/>
          </p:nvSpPr>
          <p:spPr>
            <a:xfrm>
              <a:off x="503405" y="2131942"/>
              <a:ext cx="3166500" cy="9471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8"/>
            <p:cNvSpPr/>
            <p:nvPr/>
          </p:nvSpPr>
          <p:spPr>
            <a:xfrm>
              <a:off x="948450" y="3596800"/>
              <a:ext cx="2341800" cy="8166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1" name="Google Shape;5181;p48"/>
            <p:cNvCxnSpPr>
              <a:endCxn id="5165" idx="2"/>
            </p:cNvCxnSpPr>
            <p:nvPr/>
          </p:nvCxnSpPr>
          <p:spPr>
            <a:xfrm rot="10800000" flipH="1">
              <a:off x="933863" y="1568400"/>
              <a:ext cx="1549500" cy="634800"/>
            </a:xfrm>
            <a:prstGeom prst="straightConnector1">
              <a:avLst/>
            </a:prstGeom>
            <a:noFill/>
            <a:ln w="9525" cap="flat" cmpd="sng">
              <a:solidFill>
                <a:srgbClr val="FF0000"/>
              </a:solidFill>
              <a:prstDash val="solid"/>
              <a:round/>
              <a:headEnd type="none" w="med" len="med"/>
              <a:tailEnd type="triangle" w="med" len="med"/>
            </a:ln>
          </p:spPr>
        </p:cxnSp>
        <p:sp>
          <p:nvSpPr>
            <p:cNvPr id="5182" name="Google Shape;5182;p48"/>
            <p:cNvSpPr txBox="1"/>
            <p:nvPr/>
          </p:nvSpPr>
          <p:spPr>
            <a:xfrm>
              <a:off x="766050" y="4523350"/>
              <a:ext cx="2706600" cy="400200"/>
            </a:xfrm>
            <a:prstGeom prst="rect">
              <a:avLst/>
            </a:prstGeom>
            <a:noFill/>
            <a:ln>
              <a:noFill/>
            </a:ln>
          </p:spPr>
          <p:txBody>
            <a:bodyPr spcFirstLastPara="1" wrap="square" lIns="91425" tIns="91425" rIns="91425" bIns="91425" anchor="t" anchorCtr="0">
              <a:noAutofit/>
            </a:bodyPr>
            <a:lstStyle/>
            <a:p>
              <a:pPr marL="457200" lvl="0" indent="-361950" algn="ctr" rtl="0">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a:t>
              </a:r>
              <a:endParaRPr sz="2400"/>
            </a:p>
            <a:p>
              <a:pPr marL="0" lvl="0" indent="0" algn="l" rtl="0">
                <a:spcBef>
                  <a:spcPts val="0"/>
                </a:spcBef>
                <a:spcAft>
                  <a:spcPts val="0"/>
                </a:spcAft>
                <a:buNone/>
              </a:pPr>
              <a:endParaRPr/>
            </a:p>
          </p:txBody>
        </p:sp>
      </p:grpSp>
      <p:sp>
        <p:nvSpPr>
          <p:cNvPr id="5185" name="Google Shape;5185;p48"/>
          <p:cNvSpPr txBox="1"/>
          <p:nvPr/>
        </p:nvSpPr>
        <p:spPr>
          <a:xfrm>
            <a:off x="3725648" y="913225"/>
            <a:ext cx="662700" cy="3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t-1</a:t>
            </a:r>
            <a:endParaRPr sz="24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9"/>
          <p:cNvSpPr/>
          <p:nvPr/>
        </p:nvSpPr>
        <p:spPr>
          <a:xfrm>
            <a:off x="2035975" y="1459775"/>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9"/>
          <p:cNvSpPr/>
          <p:nvPr/>
        </p:nvSpPr>
        <p:spPr>
          <a:xfrm>
            <a:off x="2035975" y="23487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9"/>
          <p:cNvSpPr/>
          <p:nvPr/>
        </p:nvSpPr>
        <p:spPr>
          <a:xfrm>
            <a:off x="3650150" y="1182700"/>
            <a:ext cx="505200" cy="523500"/>
          </a:xfrm>
          <a:prstGeom prst="ellipse">
            <a:avLst/>
          </a:prstGeom>
          <a:solidFill>
            <a:srgbClr val="76A5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w="9525" cap="flat" cmpd="sng">
            <a:solidFill>
              <a:schemeClr val="dk2"/>
            </a:solidFill>
            <a:prstDash val="solid"/>
            <a:round/>
            <a:headEnd type="none" w="med" len="med"/>
            <a:tailEnd type="triangle" w="med" len="med"/>
          </a:ln>
        </p:spPr>
      </p:cxnSp>
      <p:cxnSp>
        <p:nvCxnSpPr>
          <p:cNvPr id="5195" name="Google Shape;5195;p49"/>
          <p:cNvCxnSpPr>
            <a:stCxn id="5191" idx="6"/>
            <a:endCxn id="5193" idx="2"/>
          </p:cNvCxnSpPr>
          <p:nvPr/>
        </p:nvCxnSpPr>
        <p:spPr>
          <a:xfrm rot="10800000" flipH="1">
            <a:off x="2541175" y="1444325"/>
            <a:ext cx="1109100" cy="277200"/>
          </a:xfrm>
          <a:prstGeom prst="straightConnector1">
            <a:avLst/>
          </a:prstGeom>
          <a:noFill/>
          <a:ln w="9525" cap="flat" cmpd="sng">
            <a:solidFill>
              <a:schemeClr val="dk2"/>
            </a:solidFill>
            <a:prstDash val="solid"/>
            <a:round/>
            <a:headEnd type="none" w="med" len="med"/>
            <a:tailEnd type="triangle" w="med" len="med"/>
          </a:ln>
        </p:spPr>
      </p:cxnSp>
      <p:cxnSp>
        <p:nvCxnSpPr>
          <p:cNvPr id="5196" name="Google Shape;5196;p49"/>
          <p:cNvCxnSpPr>
            <a:stCxn id="5192" idx="6"/>
            <a:endCxn id="5193" idx="2"/>
          </p:cNvCxnSpPr>
          <p:nvPr/>
        </p:nvCxnSpPr>
        <p:spPr>
          <a:xfrm rot="10800000" flipH="1">
            <a:off x="2541175" y="1444350"/>
            <a:ext cx="1109100" cy="1166100"/>
          </a:xfrm>
          <a:prstGeom prst="straightConnector1">
            <a:avLst/>
          </a:prstGeom>
          <a:noFill/>
          <a:ln w="9525" cap="flat" cmpd="sng">
            <a:solidFill>
              <a:schemeClr val="dk2"/>
            </a:solidFill>
            <a:prstDash val="solid"/>
            <a:round/>
            <a:headEnd type="none" w="med" len="med"/>
            <a:tailEnd type="triangle" w="med" len="med"/>
          </a:ln>
        </p:spPr>
      </p:cxnSp>
      <p:sp>
        <p:nvSpPr>
          <p:cNvPr id="5197" name="Google Shape;5197;p49"/>
          <p:cNvSpPr txBox="1"/>
          <p:nvPr/>
        </p:nvSpPr>
        <p:spPr>
          <a:xfrm>
            <a:off x="417975" y="3332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w="9525" cap="flat" cmpd="sng">
            <a:solidFill>
              <a:schemeClr val="dk2"/>
            </a:solidFill>
            <a:prstDash val="solid"/>
            <a:round/>
            <a:headEnd type="none" w="med" len="med"/>
            <a:tailEnd type="triangle" w="med" len="med"/>
          </a:ln>
        </p:spPr>
      </p:cxnSp>
      <p:cxnSp>
        <p:nvCxnSpPr>
          <p:cNvPr id="5202" name="Google Shape;5202;p49"/>
          <p:cNvCxnSpPr>
            <a:stCxn id="5198" idx="3"/>
            <a:endCxn id="5190" idx="2"/>
          </p:cNvCxnSpPr>
          <p:nvPr/>
        </p:nvCxnSpPr>
        <p:spPr>
          <a:xfrm rot="10800000" flipH="1">
            <a:off x="1185075" y="585950"/>
            <a:ext cx="850800" cy="453600"/>
          </a:xfrm>
          <a:prstGeom prst="straightConnector1">
            <a:avLst/>
          </a:prstGeom>
          <a:noFill/>
          <a:ln w="9525" cap="flat" cmpd="sng">
            <a:solidFill>
              <a:schemeClr val="dk2"/>
            </a:solidFill>
            <a:prstDash val="solid"/>
            <a:round/>
            <a:headEnd type="none" w="med" len="med"/>
            <a:tailEnd type="triangle" w="med" len="med"/>
          </a:ln>
        </p:spPr>
      </p:cxnSp>
      <p:cxnSp>
        <p:nvCxnSpPr>
          <p:cNvPr id="5203" name="Google Shape;5203;p49"/>
          <p:cNvCxnSpPr>
            <a:stCxn id="5199" idx="3"/>
            <a:endCxn id="5191" idx="2"/>
          </p:cNvCxnSpPr>
          <p:nvPr/>
        </p:nvCxnSpPr>
        <p:spPr>
          <a:xfrm rot="10800000" flipH="1">
            <a:off x="1185075" y="1721500"/>
            <a:ext cx="850800" cy="103500"/>
          </a:xfrm>
          <a:prstGeom prst="straightConnector1">
            <a:avLst/>
          </a:prstGeom>
          <a:noFill/>
          <a:ln w="9525" cap="flat" cmpd="sng">
            <a:solidFill>
              <a:schemeClr val="dk2"/>
            </a:solidFill>
            <a:prstDash val="solid"/>
            <a:round/>
            <a:headEnd type="none" w="med" len="med"/>
            <a:tailEnd type="triangle" w="med" len="med"/>
          </a:ln>
        </p:spPr>
      </p:cxnSp>
      <p:cxnSp>
        <p:nvCxnSpPr>
          <p:cNvPr id="5204" name="Google Shape;5204;p49"/>
          <p:cNvCxnSpPr>
            <a:stCxn id="5200" idx="3"/>
            <a:endCxn id="5192" idx="2"/>
          </p:cNvCxnSpPr>
          <p:nvPr/>
        </p:nvCxnSpPr>
        <p:spPr>
          <a:xfrm>
            <a:off x="1185075" y="2610450"/>
            <a:ext cx="850800" cy="0"/>
          </a:xfrm>
          <a:prstGeom prst="straightConnector1">
            <a:avLst/>
          </a:prstGeom>
          <a:noFill/>
          <a:ln w="9525" cap="flat" cmpd="sng">
            <a:solidFill>
              <a:schemeClr val="dk2"/>
            </a:solidFill>
            <a:prstDash val="solid"/>
            <a:round/>
            <a:headEnd type="none" w="med" len="med"/>
            <a:tailEnd type="triangle" w="med" len="med"/>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w="9525" cap="flat" cmpd="sng">
            <a:solidFill>
              <a:schemeClr val="dk2"/>
            </a:solidFill>
            <a:prstDash val="solid"/>
            <a:round/>
            <a:headEnd type="none" w="med" len="med"/>
            <a:tailEnd type="triangle" w="med" len="med"/>
          </a:ln>
        </p:spPr>
      </p:cxnSp>
      <p:sp>
        <p:nvSpPr>
          <p:cNvPr id="5206" name="Google Shape;5206;p49"/>
          <p:cNvSpPr txBox="1"/>
          <p:nvPr/>
        </p:nvSpPr>
        <p:spPr>
          <a:xfrm>
            <a:off x="3001525" y="555425"/>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Family?</a:t>
            </a:r>
            <a:endParaRPr sz="1100" i="1">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Walk?</a:t>
            </a:r>
            <a:endParaRPr sz="1100" i="1">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i="1">
                <a:solidFill>
                  <a:srgbClr val="FF0000"/>
                </a:solidFill>
                <a:latin typeface="Consolas"/>
                <a:ea typeface="Consolas"/>
                <a:cs typeface="Consolas"/>
                <a:sym typeface="Consolas"/>
              </a:rPr>
              <a:t>School</a:t>
            </a:r>
            <a:endParaRPr sz="1100" i="1">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w="9525" cap="flat" cmpd="sng">
            <a:solidFill>
              <a:schemeClr val="dk2"/>
            </a:solidFill>
            <a:prstDash val="solid"/>
            <a:round/>
            <a:headEnd type="none" w="med" len="med"/>
            <a:tailEnd type="triangle" w="med" len="med"/>
          </a:ln>
        </p:spPr>
      </p:cxnSp>
      <p:sp>
        <p:nvSpPr>
          <p:cNvPr id="5210" name="Google Shape;5210;p49"/>
          <p:cNvSpPr txBox="1"/>
          <p:nvPr/>
        </p:nvSpPr>
        <p:spPr>
          <a:xfrm>
            <a:off x="4556650" y="1267900"/>
            <a:ext cx="767100" cy="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9"/>
          <p:cNvSpPr txBox="1"/>
          <p:nvPr/>
        </p:nvSpPr>
        <p:spPr>
          <a:xfrm>
            <a:off x="59892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15" name="Google Shape;5215;p49"/>
          <p:cNvCxnSpPr>
            <a:stCxn id="5211" idx="6"/>
            <a:endCxn id="5213" idx="1"/>
          </p:cNvCxnSpPr>
          <p:nvPr/>
        </p:nvCxnSpPr>
        <p:spPr>
          <a:xfrm>
            <a:off x="7542050" y="812750"/>
            <a:ext cx="367500" cy="0"/>
          </a:xfrm>
          <a:prstGeom prst="straightConnector1">
            <a:avLst/>
          </a:prstGeom>
          <a:noFill/>
          <a:ln w="9525" cap="flat" cmpd="sng">
            <a:solidFill>
              <a:schemeClr val="dk2"/>
            </a:solidFill>
            <a:prstDash val="solid"/>
            <a:round/>
            <a:headEnd type="none" w="med" len="med"/>
            <a:tailEnd type="triangle" w="med" len="med"/>
          </a:ln>
        </p:spPr>
      </p:cxnSp>
      <p:sp>
        <p:nvSpPr>
          <p:cNvPr id="5216" name="Google Shape;5216;p49"/>
          <p:cNvSpPr/>
          <p:nvPr/>
        </p:nvSpPr>
        <p:spPr>
          <a:xfrm>
            <a:off x="1521275" y="3799900"/>
            <a:ext cx="505200" cy="523500"/>
          </a:xfrm>
          <a:prstGeom prst="ellipse">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9"/>
          <p:cNvSpPr txBox="1"/>
          <p:nvPr/>
        </p:nvSpPr>
        <p:spPr>
          <a:xfrm>
            <a:off x="473675" y="388510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w="9525" cap="flat" cmpd="sng">
            <a:solidFill>
              <a:schemeClr val="dk2"/>
            </a:solidFill>
            <a:prstDash val="solid"/>
            <a:round/>
            <a:headEnd type="none" w="med" len="med"/>
            <a:tailEnd type="triangle" w="med" len="med"/>
          </a:ln>
        </p:spPr>
      </p:cxnSp>
      <p:cxnSp>
        <p:nvCxnSpPr>
          <p:cNvPr id="5220" name="Google Shape;5220;p49"/>
          <p:cNvCxnSpPr>
            <a:stCxn id="5216" idx="6"/>
            <a:endCxn id="5218" idx="1"/>
          </p:cNvCxnSpPr>
          <p:nvPr/>
        </p:nvCxnSpPr>
        <p:spPr>
          <a:xfrm rot="10800000" flipH="1">
            <a:off x="2026475" y="3604450"/>
            <a:ext cx="519900" cy="457200"/>
          </a:xfrm>
          <a:prstGeom prst="straightConnector1">
            <a:avLst/>
          </a:prstGeom>
          <a:noFill/>
          <a:ln w="9525" cap="flat" cmpd="sng">
            <a:solidFill>
              <a:schemeClr val="dk2"/>
            </a:solidFill>
            <a:prstDash val="solid"/>
            <a:round/>
            <a:headEnd type="none" w="med" len="med"/>
            <a:tailEnd type="triangle" w="med" len="med"/>
          </a:ln>
        </p:spPr>
      </p:cxnSp>
      <p:cxnSp>
        <p:nvCxnSpPr>
          <p:cNvPr id="5221" name="Google Shape;5221;p49"/>
          <p:cNvCxnSpPr>
            <a:stCxn id="5216" idx="6"/>
          </p:cNvCxnSpPr>
          <p:nvPr/>
        </p:nvCxnSpPr>
        <p:spPr>
          <a:xfrm>
            <a:off x="2026475" y="4061650"/>
            <a:ext cx="519900" cy="407700"/>
          </a:xfrm>
          <a:prstGeom prst="straightConnector1">
            <a:avLst/>
          </a:prstGeom>
          <a:noFill/>
          <a:ln w="9525" cap="flat" cmpd="sng">
            <a:solidFill>
              <a:schemeClr val="dk2"/>
            </a:solidFill>
            <a:prstDash val="solid"/>
            <a:round/>
            <a:headEnd type="none" w="med" len="med"/>
            <a:tailEnd type="triangle" w="med" len="med"/>
          </a:ln>
        </p:spPr>
      </p:cxnSp>
      <p:sp>
        <p:nvSpPr>
          <p:cNvPr id="5222" name="Google Shape;5222;p49"/>
          <p:cNvSpPr txBox="1"/>
          <p:nvPr/>
        </p:nvSpPr>
        <p:spPr>
          <a:xfrm>
            <a:off x="2546375" y="4292800"/>
            <a:ext cx="7389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Basic Neuron Model</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1" name="Google Shape;5231;p50"/>
          <p:cNvCxnSpPr/>
          <p:nvPr/>
        </p:nvCxnSpPr>
        <p:spPr>
          <a:xfrm rot="10800000">
            <a:off x="1356945" y="32488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32" name="Google Shape;5232;p50"/>
          <p:cNvSpPr/>
          <p:nvPr/>
        </p:nvSpPr>
        <p:spPr>
          <a:xfrm>
            <a:off x="1887550" y="27601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2177534" y="30896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2254441" y="24306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2315118" y="31367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2392025" y="26660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2208580" y="29013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2116857" y="27131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2896500" y="12539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2346164" y="24777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125807" y="13951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0"/>
          <p:cNvSpPr/>
          <p:nvPr/>
        </p:nvSpPr>
        <p:spPr>
          <a:xfrm>
            <a:off x="3247868" y="18658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0"/>
          <p:cNvSpPr/>
          <p:nvPr/>
        </p:nvSpPr>
        <p:spPr>
          <a:xfrm>
            <a:off x="2483748" y="21953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2529609" y="15834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2804777" y="19129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2758916" y="29955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2942361" y="21482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3263391" y="25719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3187898" y="23500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2912730" y="25853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2575470" y="26189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2850639" y="28543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3722005" y="15363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3630282" y="22424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3859589" y="16305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3905450" y="17246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3767866" y="18187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3676143" y="16775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0"/>
          <p:cNvSpPr/>
          <p:nvPr/>
        </p:nvSpPr>
        <p:spPr>
          <a:xfrm>
            <a:off x="3813727" y="17717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713055" y="13010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300302" y="25248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988223" y="14422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621332" y="29484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3034084" y="19600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2437886" y="22894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2667193" y="20070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3309252" y="12068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3355114" y="23365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3584420" y="13481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3538559" y="20541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3079945" y="11598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3446836" y="14893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0"/>
          <p:cNvSpPr/>
          <p:nvPr/>
        </p:nvSpPr>
        <p:spPr>
          <a:xfrm>
            <a:off x="3400975" y="23836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0"/>
          <p:cNvSpPr txBox="1"/>
          <p:nvPr/>
        </p:nvSpPr>
        <p:spPr>
          <a:xfrm>
            <a:off x="2808825" y="33250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rot="10800000" flipH="1">
            <a:off x="1658500" y="12257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277" name="Google Shape;5277;p50"/>
          <p:cNvCxnSpPr/>
          <p:nvPr/>
        </p:nvCxnSpPr>
        <p:spPr>
          <a:xfrm rot="10800000" flipH="1">
            <a:off x="1441075" y="9820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278" name="Google Shape;5278;p50"/>
          <p:cNvSpPr/>
          <p:nvPr/>
        </p:nvSpPr>
        <p:spPr>
          <a:xfrm>
            <a:off x="6095070" y="209951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9" name="Google Shape;5279;p50"/>
          <p:cNvCxnSpPr/>
          <p:nvPr/>
        </p:nvCxnSpPr>
        <p:spPr>
          <a:xfrm rot="10800000">
            <a:off x="5381020" y="32471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280" name="Google Shape;5280;p50"/>
          <p:cNvSpPr/>
          <p:nvPr/>
        </p:nvSpPr>
        <p:spPr>
          <a:xfrm>
            <a:off x="5911625" y="275848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6201609" y="308796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6278516" y="242899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0"/>
          <p:cNvSpPr/>
          <p:nvPr/>
        </p:nvSpPr>
        <p:spPr>
          <a:xfrm>
            <a:off x="6339193" y="313503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6416100" y="266434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6232655" y="289969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6140932" y="271141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6920575" y="125226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6370239" y="247606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7149882" y="139347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0"/>
          <p:cNvSpPr/>
          <p:nvPr/>
        </p:nvSpPr>
        <p:spPr>
          <a:xfrm>
            <a:off x="7271943" y="186416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6507823" y="219365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6553684" y="158174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6828852" y="191123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0"/>
          <p:cNvSpPr/>
          <p:nvPr/>
        </p:nvSpPr>
        <p:spPr>
          <a:xfrm>
            <a:off x="6782991" y="299382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6966436" y="214658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7287466" y="257020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7211973" y="234835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6936805" y="258369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6599545" y="261727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6874714" y="285262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7746080" y="153468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7654357" y="224071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7883664" y="162881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0"/>
          <p:cNvSpPr/>
          <p:nvPr/>
        </p:nvSpPr>
        <p:spPr>
          <a:xfrm>
            <a:off x="7929525" y="172295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0"/>
          <p:cNvSpPr/>
          <p:nvPr/>
        </p:nvSpPr>
        <p:spPr>
          <a:xfrm>
            <a:off x="7791941" y="181709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7700218" y="167588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7837802" y="1770026"/>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6737130" y="129933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6324377" y="252313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7012298" y="1440541"/>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6645407" y="294675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7058159" y="195830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6461961" y="2287789"/>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6691268" y="2005373"/>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7333327" y="1205194"/>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7379189" y="2334858"/>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7608495" y="134640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7562634" y="2052442"/>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7104020" y="1158125"/>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0"/>
          <p:cNvSpPr/>
          <p:nvPr/>
        </p:nvSpPr>
        <p:spPr>
          <a:xfrm>
            <a:off x="7470911" y="1487610"/>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7425050" y="2381927"/>
            <a:ext cx="60600" cy="759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0"/>
          <p:cNvSpPr txBox="1"/>
          <p:nvPr/>
        </p:nvSpPr>
        <p:spPr>
          <a:xfrm>
            <a:off x="6832900" y="3323350"/>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rot="10800000" flipH="1">
            <a:off x="5834975" y="1224000"/>
            <a:ext cx="2340600" cy="1984800"/>
          </a:xfrm>
          <a:prstGeom prst="straightConnector1">
            <a:avLst/>
          </a:prstGeom>
          <a:noFill/>
          <a:ln w="19050" cap="flat" cmpd="sng">
            <a:solidFill>
              <a:srgbClr val="FF0000"/>
            </a:solidFill>
            <a:prstDash val="solid"/>
            <a:round/>
            <a:headEnd type="none" w="med" len="med"/>
            <a:tailEnd type="none" w="med" len="med"/>
          </a:ln>
        </p:spPr>
      </p:cxnSp>
      <p:cxnSp>
        <p:nvCxnSpPr>
          <p:cNvPr id="5325" name="Google Shape;5325;p50"/>
          <p:cNvCxnSpPr/>
          <p:nvPr/>
        </p:nvCxnSpPr>
        <p:spPr>
          <a:xfrm rot="10800000" flipH="1">
            <a:off x="5465150" y="980325"/>
            <a:ext cx="7500" cy="2386200"/>
          </a:xfrm>
          <a:prstGeom prst="straightConnector1">
            <a:avLst/>
          </a:prstGeom>
          <a:noFill/>
          <a:ln w="9525" cap="flat" cmpd="sng">
            <a:solidFill>
              <a:schemeClr val="dk2"/>
            </a:solidFill>
            <a:prstDash val="solid"/>
            <a:round/>
            <a:headEnd type="none" w="med" len="med"/>
            <a:tailEnd type="triangle" w="med" len="med"/>
          </a:ln>
        </p:spPr>
      </p:cxnSp>
      <p:cxnSp>
        <p:nvCxnSpPr>
          <p:cNvPr id="5326" name="Google Shape;5326;p50"/>
          <p:cNvCxnSpPr/>
          <p:nvPr/>
        </p:nvCxnSpPr>
        <p:spPr>
          <a:xfrm>
            <a:off x="5477875" y="3207450"/>
            <a:ext cx="356100" cy="0"/>
          </a:xfrm>
          <a:prstGeom prst="straightConnector1">
            <a:avLst/>
          </a:prstGeom>
          <a:noFill/>
          <a:ln w="19050" cap="flat" cmpd="sng">
            <a:solidFill>
              <a:srgbClr val="FF0000"/>
            </a:solidFill>
            <a:prstDash val="solid"/>
            <a:round/>
            <a:headEnd type="none" w="med" len="med"/>
            <a:tailEnd type="none" w="med" len="med"/>
          </a:ln>
        </p:spPr>
      </p:cxnSp>
      <p:sp>
        <p:nvSpPr>
          <p:cNvPr id="5327" name="Google Shape;5327;p50"/>
          <p:cNvSpPr txBox="1"/>
          <p:nvPr/>
        </p:nvSpPr>
        <p:spPr>
          <a:xfrm>
            <a:off x="1553800" y="603550"/>
            <a:ext cx="14619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ReLU(x)</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w="28575" cap="flat" cmpd="sng">
              <a:solidFill>
                <a:srgbClr val="9900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5" name="Google Shape;5335;p51"/>
          <p:cNvSpPr/>
          <p:nvPr/>
        </p:nvSpPr>
        <p:spPr>
          <a:xfrm>
            <a:off x="418625" y="302902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1"/>
          <p:cNvSpPr/>
          <p:nvPr/>
        </p:nvSpPr>
        <p:spPr>
          <a:xfrm>
            <a:off x="2901325" y="1267850"/>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1"/>
          <p:cNvSpPr/>
          <p:nvPr/>
        </p:nvSpPr>
        <p:spPr>
          <a:xfrm>
            <a:off x="3998663" y="741513"/>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1"/>
          <p:cNvSpPr/>
          <p:nvPr/>
        </p:nvSpPr>
        <p:spPr>
          <a:xfrm>
            <a:off x="3682988" y="1060388"/>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1"/>
          <p:cNvSpPr/>
          <p:nvPr/>
        </p:nvSpPr>
        <p:spPr>
          <a:xfrm>
            <a:off x="4742750" y="310700"/>
            <a:ext cx="1221600" cy="1628100"/>
          </a:xfrm>
          <a:prstGeom prst="rect">
            <a:avLst/>
          </a:prstGeom>
          <a:solidFill>
            <a:srgbClr val="EE787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47" name="Google Shape;5347;p51"/>
          <p:cNvSpPr/>
          <p:nvPr/>
        </p:nvSpPr>
        <p:spPr>
          <a:xfrm rot="7778">
            <a:off x="4810692" y="800623"/>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marL="0" lvl="0" indent="0" algn="l" rtl="0">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w="9525" cap="flat" cmpd="sng">
            <a:solidFill>
              <a:schemeClr val="dk2"/>
            </a:solidFill>
            <a:prstDash val="solid"/>
            <a:round/>
            <a:headEnd type="none" w="med" len="med"/>
            <a:tailEnd type="none" w="med" len="med"/>
          </a:ln>
        </p:spPr>
      </p:cxnSp>
      <p:cxnSp>
        <p:nvCxnSpPr>
          <p:cNvPr id="5353" name="Google Shape;5353;p51"/>
          <p:cNvCxnSpPr>
            <a:stCxn id="5338" idx="3"/>
            <a:endCxn id="5339" idx="1"/>
          </p:cNvCxnSpPr>
          <p:nvPr/>
        </p:nvCxnSpPr>
        <p:spPr>
          <a:xfrm rot="10800000" flipH="1">
            <a:off x="1660305" y="1124323"/>
            <a:ext cx="157200" cy="900"/>
          </a:xfrm>
          <a:prstGeom prst="straightConnector1">
            <a:avLst/>
          </a:prstGeom>
          <a:noFill/>
          <a:ln w="9525" cap="flat" cmpd="sng">
            <a:solidFill>
              <a:schemeClr val="dk2"/>
            </a:solidFill>
            <a:prstDash val="solid"/>
            <a:round/>
            <a:headEnd type="none" w="med" len="med"/>
            <a:tailEnd type="none" w="med" len="med"/>
          </a:ln>
        </p:spPr>
      </p:cxnSp>
      <p:cxnSp>
        <p:nvCxnSpPr>
          <p:cNvPr id="5354" name="Google Shape;5354;p51"/>
          <p:cNvCxnSpPr>
            <a:stCxn id="5339" idx="3"/>
            <a:endCxn id="5341" idx="1"/>
          </p:cNvCxnSpPr>
          <p:nvPr/>
        </p:nvCxnSpPr>
        <p:spPr>
          <a:xfrm rot="10800000" flipH="1">
            <a:off x="2082830" y="745248"/>
            <a:ext cx="183300" cy="379800"/>
          </a:xfrm>
          <a:prstGeom prst="straightConnector1">
            <a:avLst/>
          </a:prstGeom>
          <a:noFill/>
          <a:ln w="9525" cap="flat" cmpd="sng">
            <a:solidFill>
              <a:schemeClr val="dk2"/>
            </a:solidFill>
            <a:prstDash val="solid"/>
            <a:round/>
            <a:headEnd type="none" w="med" len="med"/>
            <a:tailEnd type="triangle" w="med" len="med"/>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w="9525" cap="flat" cmpd="sng">
            <a:solidFill>
              <a:schemeClr val="dk2"/>
            </a:solidFill>
            <a:prstDash val="solid"/>
            <a:round/>
            <a:headEnd type="none" w="med" len="med"/>
            <a:tailEnd type="triangle" w="med" len="med"/>
          </a:ln>
        </p:spPr>
      </p:cxnSp>
      <p:cxnSp>
        <p:nvCxnSpPr>
          <p:cNvPr id="5356" name="Google Shape;5356;p51"/>
          <p:cNvCxnSpPr>
            <a:stCxn id="5341" idx="3"/>
          </p:cNvCxnSpPr>
          <p:nvPr/>
        </p:nvCxnSpPr>
        <p:spPr>
          <a:xfrm>
            <a:off x="2531255" y="745948"/>
            <a:ext cx="377100" cy="9000"/>
          </a:xfrm>
          <a:prstGeom prst="straightConnector1">
            <a:avLst/>
          </a:prstGeom>
          <a:noFill/>
          <a:ln w="9525" cap="flat" cmpd="sng">
            <a:solidFill>
              <a:schemeClr val="dk2"/>
            </a:solidFill>
            <a:prstDash val="solid"/>
            <a:round/>
            <a:headEnd type="none" w="med" len="med"/>
            <a:tailEnd type="triangle" w="med" len="med"/>
          </a:ln>
        </p:spPr>
      </p:cxnSp>
      <p:cxnSp>
        <p:nvCxnSpPr>
          <p:cNvPr id="5357" name="Google Shape;5357;p51"/>
          <p:cNvCxnSpPr>
            <a:stCxn id="5340" idx="3"/>
          </p:cNvCxnSpPr>
          <p:nvPr/>
        </p:nvCxnSpPr>
        <p:spPr>
          <a:xfrm>
            <a:off x="2505355" y="1563248"/>
            <a:ext cx="381000" cy="5700"/>
          </a:xfrm>
          <a:prstGeom prst="straightConnector1">
            <a:avLst/>
          </a:prstGeom>
          <a:noFill/>
          <a:ln w="9525" cap="flat" cmpd="sng">
            <a:solidFill>
              <a:schemeClr val="dk2"/>
            </a:solidFill>
            <a:prstDash val="solid"/>
            <a:round/>
            <a:headEnd type="none" w="med" len="med"/>
            <a:tailEnd type="triangle" w="med" len="med"/>
          </a:ln>
        </p:spPr>
      </p:cxnSp>
      <p:cxnSp>
        <p:nvCxnSpPr>
          <p:cNvPr id="5358" name="Google Shape;5358;p51"/>
          <p:cNvCxnSpPr>
            <a:stCxn id="5342" idx="5"/>
            <a:endCxn id="5344" idx="0"/>
          </p:cNvCxnSpPr>
          <p:nvPr/>
        </p:nvCxnSpPr>
        <p:spPr>
          <a:xfrm>
            <a:off x="3358588" y="544138"/>
            <a:ext cx="1016100" cy="197400"/>
          </a:xfrm>
          <a:prstGeom prst="curvedConnector2">
            <a:avLst/>
          </a:prstGeom>
          <a:noFill/>
          <a:ln w="9525" cap="flat" cmpd="sng">
            <a:solidFill>
              <a:schemeClr val="dk2"/>
            </a:solidFill>
            <a:prstDash val="solid"/>
            <a:round/>
            <a:headEnd type="none" w="med" len="med"/>
            <a:tailEnd type="none" w="med" len="med"/>
          </a:ln>
        </p:spPr>
      </p:cxnSp>
      <p:cxnSp>
        <p:nvCxnSpPr>
          <p:cNvPr id="5359" name="Google Shape;5359;p51"/>
          <p:cNvCxnSpPr>
            <a:stCxn id="5343" idx="4"/>
            <a:endCxn id="5345" idx="3"/>
          </p:cNvCxnSpPr>
          <p:nvPr/>
        </p:nvCxnSpPr>
        <p:spPr>
          <a:xfrm rot="10800000" flipH="1">
            <a:off x="3054102" y="1507962"/>
            <a:ext cx="705300" cy="133500"/>
          </a:xfrm>
          <a:prstGeom prst="curvedConnector2">
            <a:avLst/>
          </a:prstGeom>
          <a:noFill/>
          <a:ln w="9525" cap="flat" cmpd="sng">
            <a:solidFill>
              <a:schemeClr val="dk2"/>
            </a:solidFill>
            <a:prstDash val="solid"/>
            <a:round/>
            <a:headEnd type="none" w="med" len="med"/>
            <a:tailEnd type="none" w="med" len="med"/>
          </a:ln>
        </p:spPr>
      </p:cxnSp>
      <p:cxnSp>
        <p:nvCxnSpPr>
          <p:cNvPr id="5360" name="Google Shape;5360;p51"/>
          <p:cNvCxnSpPr>
            <a:stCxn id="5345" idx="5"/>
            <a:endCxn id="5346" idx="1"/>
          </p:cNvCxnSpPr>
          <p:nvPr/>
        </p:nvCxnSpPr>
        <p:spPr>
          <a:xfrm rot="10800000" flipH="1">
            <a:off x="4135388" y="1124776"/>
            <a:ext cx="607500" cy="9600"/>
          </a:xfrm>
          <a:prstGeom prst="straightConnector1">
            <a:avLst/>
          </a:prstGeom>
          <a:noFill/>
          <a:ln w="9525" cap="flat" cmpd="sng">
            <a:solidFill>
              <a:schemeClr val="dk2"/>
            </a:solidFill>
            <a:prstDash val="solid"/>
            <a:round/>
            <a:headEnd type="none" w="med" len="med"/>
            <a:tailEnd type="triangle" w="med" len="med"/>
          </a:ln>
        </p:spPr>
      </p:cxnSp>
      <p:cxnSp>
        <p:nvCxnSpPr>
          <p:cNvPr id="5361" name="Google Shape;5361;p51"/>
          <p:cNvCxnSpPr>
            <a:stCxn id="5347" idx="3"/>
            <a:endCxn id="5348" idx="1"/>
          </p:cNvCxnSpPr>
          <p:nvPr/>
        </p:nvCxnSpPr>
        <p:spPr>
          <a:xfrm rot="10800000" flipH="1">
            <a:off x="5075892" y="1124473"/>
            <a:ext cx="142500" cy="5400"/>
          </a:xfrm>
          <a:prstGeom prst="straightConnector1">
            <a:avLst/>
          </a:prstGeom>
          <a:noFill/>
          <a:ln w="9525" cap="flat" cmpd="sng">
            <a:solidFill>
              <a:schemeClr val="dk2"/>
            </a:solidFill>
            <a:prstDash val="solid"/>
            <a:round/>
            <a:headEnd type="none" w="med" len="med"/>
            <a:tailEnd type="triangle" w="med" len="med"/>
          </a:ln>
        </p:spPr>
      </p:cxnSp>
      <p:cxnSp>
        <p:nvCxnSpPr>
          <p:cNvPr id="5362" name="Google Shape;5362;p51"/>
          <p:cNvCxnSpPr>
            <a:stCxn id="5348" idx="3"/>
            <a:endCxn id="5349" idx="1"/>
          </p:cNvCxnSpPr>
          <p:nvPr/>
        </p:nvCxnSpPr>
        <p:spPr>
          <a:xfrm rot="10800000" flipH="1">
            <a:off x="5483530" y="1124448"/>
            <a:ext cx="142500" cy="600"/>
          </a:xfrm>
          <a:prstGeom prst="straightConnector1">
            <a:avLst/>
          </a:prstGeom>
          <a:noFill/>
          <a:ln w="9525" cap="flat" cmpd="sng">
            <a:solidFill>
              <a:schemeClr val="dk2"/>
            </a:solidFill>
            <a:prstDash val="solid"/>
            <a:round/>
            <a:headEnd type="none" w="med" len="med"/>
            <a:tailEnd type="triangle" w="med" len="med"/>
          </a:ln>
        </p:spPr>
      </p:cxnSp>
      <p:cxnSp>
        <p:nvCxnSpPr>
          <p:cNvPr id="5363" name="Google Shape;5363;p51"/>
          <p:cNvCxnSpPr>
            <a:stCxn id="5349" idx="3"/>
            <a:endCxn id="5350" idx="1"/>
          </p:cNvCxnSpPr>
          <p:nvPr/>
        </p:nvCxnSpPr>
        <p:spPr>
          <a:xfrm>
            <a:off x="5891142" y="1125048"/>
            <a:ext cx="438600" cy="4500"/>
          </a:xfrm>
          <a:prstGeom prst="straightConnector1">
            <a:avLst/>
          </a:prstGeom>
          <a:noFill/>
          <a:ln w="9525" cap="flat" cmpd="sng">
            <a:solidFill>
              <a:schemeClr val="dk2"/>
            </a:solidFill>
            <a:prstDash val="solid"/>
            <a:round/>
            <a:headEnd type="none" w="med" len="med"/>
            <a:tailEnd type="triangle" w="med" len="med"/>
          </a:ln>
        </p:spPr>
      </p:cxnSp>
      <p:sp>
        <p:nvSpPr>
          <p:cNvPr id="5364" name="Google Shape;5364;p51"/>
          <p:cNvSpPr/>
          <p:nvPr/>
        </p:nvSpPr>
        <p:spPr>
          <a:xfrm>
            <a:off x="1512775" y="3046725"/>
            <a:ext cx="937800" cy="361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1"/>
          <p:cNvSpPr/>
          <p:nvPr/>
        </p:nvSpPr>
        <p:spPr>
          <a:xfrm>
            <a:off x="2802075" y="3342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1"/>
          <p:cNvSpPr/>
          <p:nvPr/>
        </p:nvSpPr>
        <p:spPr>
          <a:xfrm>
            <a:off x="3882813" y="2545050"/>
            <a:ext cx="452400" cy="447600"/>
          </a:xfrm>
          <a:prstGeom prst="cube">
            <a:avLst>
              <a:gd name="adj" fmla="val 66940"/>
            </a:avLst>
          </a:prstGeom>
          <a:solidFill>
            <a:srgbClr val="FF0E0E"/>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1"/>
          <p:cNvSpPr/>
          <p:nvPr/>
        </p:nvSpPr>
        <p:spPr>
          <a:xfrm>
            <a:off x="3553550" y="2884325"/>
            <a:ext cx="452400" cy="447600"/>
          </a:xfrm>
          <a:prstGeom prst="cube">
            <a:avLst>
              <a:gd name="adj" fmla="val 66940"/>
            </a:avLst>
          </a:prstGeom>
          <a:solidFill>
            <a:srgbClr val="00FF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1"/>
          <p:cNvSpPr/>
          <p:nvPr/>
        </p:nvSpPr>
        <p:spPr>
          <a:xfrm>
            <a:off x="4953350" y="2803513"/>
            <a:ext cx="937800" cy="3615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Decoder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w="9525" cap="flat" cmpd="sng">
            <a:solidFill>
              <a:schemeClr val="dk2"/>
            </a:solidFill>
            <a:prstDash val="solid"/>
            <a:round/>
            <a:headEnd type="none" w="med" len="med"/>
            <a:tailEnd type="triangle" w="med" len="med"/>
          </a:ln>
        </p:spPr>
      </p:cxnSp>
      <p:cxnSp>
        <p:nvCxnSpPr>
          <p:cNvPr id="5371" name="Google Shape;5371;p51"/>
          <p:cNvCxnSpPr>
            <a:stCxn id="5364" idx="3"/>
            <a:endCxn id="5365" idx="2"/>
          </p:cNvCxnSpPr>
          <p:nvPr/>
        </p:nvCxnSpPr>
        <p:spPr>
          <a:xfrm rot="10800000" flipH="1">
            <a:off x="2450575" y="2793075"/>
            <a:ext cx="435900" cy="434400"/>
          </a:xfrm>
          <a:prstGeom prst="curvedConnector3">
            <a:avLst>
              <a:gd name="adj1" fmla="val 49984"/>
            </a:avLst>
          </a:prstGeom>
          <a:noFill/>
          <a:ln w="9525" cap="flat" cmpd="sng">
            <a:solidFill>
              <a:schemeClr val="dk2"/>
            </a:solidFill>
            <a:prstDash val="solid"/>
            <a:round/>
            <a:headEnd type="none" w="med" len="med"/>
            <a:tailEnd type="none" w="med" len="med"/>
          </a:ln>
        </p:spPr>
      </p:cxnSp>
      <p:cxnSp>
        <p:nvCxnSpPr>
          <p:cNvPr id="5372" name="Google Shape;5372;p51"/>
          <p:cNvCxnSpPr>
            <a:stCxn id="5364" idx="3"/>
            <a:endCxn id="5366" idx="2"/>
          </p:cNvCxnSpPr>
          <p:nvPr/>
        </p:nvCxnSpPr>
        <p:spPr>
          <a:xfrm>
            <a:off x="2450575" y="3227475"/>
            <a:ext cx="351600" cy="488400"/>
          </a:xfrm>
          <a:prstGeom prst="curvedConnector3">
            <a:avLst>
              <a:gd name="adj1" fmla="val 49986"/>
            </a:avLst>
          </a:prstGeom>
          <a:noFill/>
          <a:ln w="9525" cap="flat" cmpd="sng">
            <a:solidFill>
              <a:schemeClr val="dk2"/>
            </a:solidFill>
            <a:prstDash val="solid"/>
            <a:round/>
            <a:headEnd type="none" w="med" len="med"/>
            <a:tailEnd type="none" w="med" len="med"/>
          </a:ln>
        </p:spPr>
      </p:cxnSp>
      <p:cxnSp>
        <p:nvCxnSpPr>
          <p:cNvPr id="5373" name="Google Shape;5373;p51"/>
          <p:cNvCxnSpPr>
            <a:stCxn id="5365" idx="5"/>
            <a:endCxn id="5367" idx="0"/>
          </p:cNvCxnSpPr>
          <p:nvPr/>
        </p:nvCxnSpPr>
        <p:spPr>
          <a:xfrm>
            <a:off x="3338738" y="2493538"/>
            <a:ext cx="920100" cy="51600"/>
          </a:xfrm>
          <a:prstGeom prst="curvedConnector2">
            <a:avLst/>
          </a:prstGeom>
          <a:noFill/>
          <a:ln w="9525" cap="flat" cmpd="sng">
            <a:solidFill>
              <a:schemeClr val="dk2"/>
            </a:solidFill>
            <a:prstDash val="solid"/>
            <a:round/>
            <a:headEnd type="none" w="med" len="med"/>
            <a:tailEnd type="none" w="med" len="med"/>
          </a:ln>
        </p:spPr>
      </p:cxnSp>
      <p:cxnSp>
        <p:nvCxnSpPr>
          <p:cNvPr id="5374" name="Google Shape;5374;p51"/>
          <p:cNvCxnSpPr>
            <a:stCxn id="5366" idx="4"/>
            <a:endCxn id="5368" idx="3"/>
          </p:cNvCxnSpPr>
          <p:nvPr/>
        </p:nvCxnSpPr>
        <p:spPr>
          <a:xfrm rot="10800000" flipH="1">
            <a:off x="2954852" y="3331937"/>
            <a:ext cx="675000" cy="384000"/>
          </a:xfrm>
          <a:prstGeom prst="curvedConnector2">
            <a:avLst/>
          </a:prstGeom>
          <a:noFill/>
          <a:ln w="9525" cap="flat" cmpd="sng">
            <a:solidFill>
              <a:schemeClr val="dk2"/>
            </a:solidFill>
            <a:prstDash val="solid"/>
            <a:round/>
            <a:headEnd type="none" w="med" len="med"/>
            <a:tailEnd type="none" w="med" len="med"/>
          </a:ln>
        </p:spPr>
      </p:cxnSp>
      <p:cxnSp>
        <p:nvCxnSpPr>
          <p:cNvPr id="5375" name="Google Shape;5375;p51"/>
          <p:cNvCxnSpPr>
            <a:stCxn id="5368" idx="5"/>
            <a:endCxn id="5369" idx="1"/>
          </p:cNvCxnSpPr>
          <p:nvPr/>
        </p:nvCxnSpPr>
        <p:spPr>
          <a:xfrm>
            <a:off x="4005950" y="2958313"/>
            <a:ext cx="947400" cy="25800"/>
          </a:xfrm>
          <a:prstGeom prst="straightConnector1">
            <a:avLst/>
          </a:prstGeom>
          <a:noFill/>
          <a:ln w="9525" cap="flat" cmpd="sng">
            <a:solidFill>
              <a:schemeClr val="dk2"/>
            </a:solidFill>
            <a:prstDash val="solid"/>
            <a:round/>
            <a:headEnd type="none" w="med" len="med"/>
            <a:tailEnd type="triangle" w="med" len="med"/>
          </a:ln>
        </p:spPr>
      </p:cxnSp>
      <p:sp>
        <p:nvSpPr>
          <p:cNvPr id="5376" name="Google Shape;5376;p51"/>
          <p:cNvSpPr/>
          <p:nvPr/>
        </p:nvSpPr>
        <p:spPr>
          <a:xfrm>
            <a:off x="6380075" y="2779376"/>
            <a:ext cx="398700" cy="396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rot="10800000" flipH="1">
            <a:off x="5891150" y="2977963"/>
            <a:ext cx="489000" cy="6300"/>
          </a:xfrm>
          <a:prstGeom prst="straightConnector1">
            <a:avLst/>
          </a:prstGeom>
          <a:noFill/>
          <a:ln w="9525" cap="flat" cmpd="sng">
            <a:solidFill>
              <a:schemeClr val="dk2"/>
            </a:solidFill>
            <a:prstDash val="solid"/>
            <a:round/>
            <a:headEnd type="none" w="med" len="med"/>
            <a:tailEnd type="triangle" w="med" len="med"/>
          </a:ln>
        </p:spPr>
      </p:cxnSp>
      <p:sp>
        <p:nvSpPr>
          <p:cNvPr id="5378" name="Google Shape;5378;p51"/>
          <p:cNvSpPr txBox="1"/>
          <p:nvPr/>
        </p:nvSpPr>
        <p:spPr>
          <a:xfrm>
            <a:off x="1465350" y="2005600"/>
            <a:ext cx="87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Encoder</a:t>
            </a:r>
            <a:endParaRPr/>
          </a:p>
        </p:txBody>
      </p:sp>
      <p:sp>
        <p:nvSpPr>
          <p:cNvPr id="5379" name="Google Shape;5379;p51"/>
          <p:cNvSpPr txBox="1"/>
          <p:nvPr/>
        </p:nvSpPr>
        <p:spPr>
          <a:xfrm>
            <a:off x="4958475" y="2050000"/>
            <a:ext cx="94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Training</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385"/>
        <p:cNvGrpSpPr/>
        <p:nvPr/>
      </p:nvGrpSpPr>
      <p:grpSpPr>
        <a:xfrm>
          <a:off x="0" y="0"/>
          <a:ext cx="0" cy="0"/>
          <a:chOff x="0" y="0"/>
          <a:chExt cx="0" cy="0"/>
        </a:xfrm>
      </p:grpSpPr>
      <p:cxnSp>
        <p:nvCxnSpPr>
          <p:cNvPr id="5386" name="Google Shape;5386;p52"/>
          <p:cNvCxnSpPr/>
          <p:nvPr/>
        </p:nvCxnSpPr>
        <p:spPr>
          <a:xfrm rot="5400000" flipH="1">
            <a:off x="-333901" y="2421351"/>
            <a:ext cx="2966100" cy="600"/>
          </a:xfrm>
          <a:prstGeom prst="bentConnector3">
            <a:avLst>
              <a:gd name="adj1" fmla="val 50000"/>
            </a:avLst>
          </a:prstGeom>
          <a:noFill/>
          <a:ln w="9525" cap="flat" cmpd="sng">
            <a:solidFill>
              <a:schemeClr val="dk2"/>
            </a:solidFill>
            <a:prstDash val="solid"/>
            <a:round/>
            <a:headEnd type="none" w="med" len="med"/>
            <a:tailEnd type="stealth" w="med" len="med"/>
          </a:ln>
        </p:spPr>
      </p:cxnSp>
      <p:cxnSp>
        <p:nvCxnSpPr>
          <p:cNvPr id="5387" name="Google Shape;5387;p52"/>
          <p:cNvCxnSpPr/>
          <p:nvPr/>
        </p:nvCxnSpPr>
        <p:spPr>
          <a:xfrm rot="10800000">
            <a:off x="916021" y="3587527"/>
            <a:ext cx="5105700" cy="9000"/>
          </a:xfrm>
          <a:prstGeom prst="straightConnector1">
            <a:avLst/>
          </a:prstGeom>
          <a:noFill/>
          <a:ln w="9525" cap="flat" cmpd="sng">
            <a:solidFill>
              <a:schemeClr val="dk2"/>
            </a:solidFill>
            <a:prstDash val="solid"/>
            <a:round/>
            <a:headEnd type="triangle" w="med" len="med"/>
            <a:tailEnd type="none" w="med" len="med"/>
          </a:ln>
        </p:spPr>
      </p:cxnSp>
      <p:sp>
        <p:nvSpPr>
          <p:cNvPr id="5388" name="Google Shape;5388;p52"/>
          <p:cNvSpPr/>
          <p:nvPr/>
        </p:nvSpPr>
        <p:spPr>
          <a:xfrm>
            <a:off x="1163850" y="825975"/>
            <a:ext cx="4159777" cy="2733175"/>
          </a:xfrm>
          <a:custGeom>
            <a:avLst/>
            <a:gdLst/>
            <a:ahLst/>
            <a:cxnLst/>
            <a:rect l="l" t="t" r="r" b="b"/>
            <a:pathLst>
              <a:path w="181412" h="109327" extrusionOk="0">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w="9525" cap="flat" cmpd="sng">
            <a:solidFill>
              <a:srgbClr val="0000FF"/>
            </a:solidFill>
            <a:prstDash val="solid"/>
            <a:round/>
            <a:headEnd type="none" w="med" len="med"/>
            <a:tailEnd type="none" w="med" len="med"/>
          </a:ln>
        </p:spPr>
      </p:sp>
      <p:sp>
        <p:nvSpPr>
          <p:cNvPr id="5389" name="Google Shape;5389;p52"/>
          <p:cNvSpPr/>
          <p:nvPr/>
        </p:nvSpPr>
        <p:spPr>
          <a:xfrm>
            <a:off x="1155225" y="1569325"/>
            <a:ext cx="4077275" cy="1989739"/>
          </a:xfrm>
          <a:custGeom>
            <a:avLst/>
            <a:gdLst/>
            <a:ahLst/>
            <a:cxnLst/>
            <a:rect l="l" t="t" r="r" b="b"/>
            <a:pathLst>
              <a:path w="163091" h="86501" extrusionOk="0">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w="9525" cap="flat" cmpd="sng">
            <a:solidFill>
              <a:srgbClr val="FF0000"/>
            </a:solidFill>
            <a:prstDash val="solid"/>
            <a:round/>
            <a:headEnd type="none" w="med" len="med"/>
            <a:tailEnd type="none" w="med" len="med"/>
          </a:ln>
        </p:spPr>
      </p:sp>
      <p:sp>
        <p:nvSpPr>
          <p:cNvPr id="5390" name="Google Shape;5390;p52"/>
          <p:cNvSpPr/>
          <p:nvPr/>
        </p:nvSpPr>
        <p:spPr>
          <a:xfrm>
            <a:off x="1193900" y="2042375"/>
            <a:ext cx="4039700" cy="1501750"/>
          </a:xfrm>
          <a:custGeom>
            <a:avLst/>
            <a:gdLst/>
            <a:ahLst/>
            <a:cxnLst/>
            <a:rect l="l" t="t" r="r" b="b"/>
            <a:pathLst>
              <a:path w="161588" h="60070" extrusionOk="0">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w="9525" cap="flat" cmpd="sng">
            <a:solidFill>
              <a:srgbClr val="6AA84F"/>
            </a:solidFill>
            <a:prstDash val="solid"/>
            <a:round/>
            <a:headEnd type="none" w="med" len="med"/>
            <a:tailEnd type="none" w="med" len="med"/>
          </a:ln>
        </p:spPr>
      </p:sp>
      <p:sp>
        <p:nvSpPr>
          <p:cNvPr id="5391" name="Google Shape;5391;p52"/>
          <p:cNvSpPr/>
          <p:nvPr/>
        </p:nvSpPr>
        <p:spPr>
          <a:xfrm>
            <a:off x="1201400" y="2571750"/>
            <a:ext cx="4009675" cy="987396"/>
          </a:xfrm>
          <a:custGeom>
            <a:avLst/>
            <a:gdLst/>
            <a:ahLst/>
            <a:cxnLst/>
            <a:rect l="l" t="t" r="r" b="b"/>
            <a:pathLst>
              <a:path w="160387" h="38657" extrusionOk="0">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w="9525" cap="flat" cmpd="sng">
            <a:solidFill>
              <a:schemeClr val="dk2"/>
            </a:solidFill>
            <a:prstDash val="lgDash"/>
            <a:round/>
            <a:headEnd type="none" w="med" len="med"/>
            <a:tailEnd type="none" w="med" len="med"/>
          </a:ln>
        </p:spPr>
      </p:sp>
      <p:sp>
        <p:nvSpPr>
          <p:cNvPr id="5392" name="Google Shape;5392;p52"/>
          <p:cNvSpPr txBox="1"/>
          <p:nvPr/>
        </p:nvSpPr>
        <p:spPr>
          <a:xfrm>
            <a:off x="5481400" y="675800"/>
            <a:ext cx="1081200" cy="3003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Med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Small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Why does Deep learning work?</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200" baseline="-25000"/>
          </a:p>
        </p:txBody>
      </p:sp>
      <p:sp>
        <p:nvSpPr>
          <p:cNvPr id="5404" name="Google Shape;5404;p53"/>
          <p:cNvSpPr/>
          <p:nvPr/>
        </p:nvSpPr>
        <p:spPr>
          <a:xfrm>
            <a:off x="4485958" y="1790663"/>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 = A</a:t>
            </a:r>
            <a:r>
              <a:rPr lang="en" baseline="30000">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900281" y="2523294"/>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900281" y="2790781"/>
            <a:ext cx="79500" cy="68400"/>
          </a:xfrm>
          <a:prstGeom prst="flowChartConnector">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5952022" y="22808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rot="10800000" flipH="1">
            <a:off x="2979781" y="1205806"/>
            <a:ext cx="1506300" cy="1084200"/>
          </a:xfrm>
          <a:prstGeom prst="straightConnector1">
            <a:avLst/>
          </a:prstGeom>
          <a:noFill/>
          <a:ln w="9525" cap="flat" cmpd="sng">
            <a:solidFill>
              <a:schemeClr val="dk2"/>
            </a:solidFill>
            <a:prstDash val="solid"/>
            <a:round/>
            <a:headEnd type="none" w="med" len="med"/>
            <a:tailEnd type="triangle" w="med" len="med"/>
          </a:ln>
        </p:spPr>
      </p:cxnSp>
      <p:cxnSp>
        <p:nvCxnSpPr>
          <p:cNvPr id="5416" name="Google Shape;5416;p53"/>
          <p:cNvCxnSpPr>
            <a:stCxn id="5412" idx="6"/>
            <a:endCxn id="5403" idx="2"/>
          </p:cNvCxnSpPr>
          <p:nvPr/>
        </p:nvCxnSpPr>
        <p:spPr>
          <a:xfrm rot="10800000" flipH="1">
            <a:off x="2979781" y="1205694"/>
            <a:ext cx="1506300" cy="1351800"/>
          </a:xfrm>
          <a:prstGeom prst="straightConnector1">
            <a:avLst/>
          </a:prstGeom>
          <a:noFill/>
          <a:ln w="9525" cap="flat" cmpd="sng">
            <a:solidFill>
              <a:schemeClr val="dk2"/>
            </a:solidFill>
            <a:prstDash val="solid"/>
            <a:round/>
            <a:headEnd type="none" w="med" len="med"/>
            <a:tailEnd type="triangle" w="med" len="med"/>
          </a:ln>
        </p:spPr>
      </p:cxnSp>
      <p:cxnSp>
        <p:nvCxnSpPr>
          <p:cNvPr id="5417" name="Google Shape;5417;p53"/>
          <p:cNvCxnSpPr>
            <a:stCxn id="5413" idx="6"/>
            <a:endCxn id="5403" idx="2"/>
          </p:cNvCxnSpPr>
          <p:nvPr/>
        </p:nvCxnSpPr>
        <p:spPr>
          <a:xfrm rot="10800000" flipH="1">
            <a:off x="2979781" y="1205881"/>
            <a:ext cx="1506300" cy="1619100"/>
          </a:xfrm>
          <a:prstGeom prst="straightConnector1">
            <a:avLst/>
          </a:prstGeom>
          <a:noFill/>
          <a:ln w="9525" cap="flat" cmpd="sng">
            <a:solidFill>
              <a:schemeClr val="dk2"/>
            </a:solidFill>
            <a:prstDash val="solid"/>
            <a:round/>
            <a:headEnd type="none" w="med" len="med"/>
            <a:tailEnd type="triangle" w="med" len="med"/>
          </a:ln>
        </p:spPr>
      </p:cxnSp>
      <p:cxnSp>
        <p:nvCxnSpPr>
          <p:cNvPr id="5418" name="Google Shape;5418;p53"/>
          <p:cNvCxnSpPr>
            <a:stCxn id="5411" idx="6"/>
            <a:endCxn id="5404" idx="2"/>
          </p:cNvCxnSpPr>
          <p:nvPr/>
        </p:nvCxnSpPr>
        <p:spPr>
          <a:xfrm rot="10800000" flipH="1">
            <a:off x="2979781" y="2096506"/>
            <a:ext cx="1506300" cy="193500"/>
          </a:xfrm>
          <a:prstGeom prst="straightConnector1">
            <a:avLst/>
          </a:prstGeom>
          <a:noFill/>
          <a:ln w="9525" cap="flat" cmpd="sng">
            <a:solidFill>
              <a:schemeClr val="dk2"/>
            </a:solidFill>
            <a:prstDash val="solid"/>
            <a:round/>
            <a:headEnd type="none" w="med" len="med"/>
            <a:tailEnd type="triangle" w="med" len="med"/>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w="9525" cap="flat" cmpd="sng">
            <a:solidFill>
              <a:schemeClr val="dk2"/>
            </a:solidFill>
            <a:prstDash val="solid"/>
            <a:round/>
            <a:headEnd type="none" w="med" len="med"/>
            <a:tailEnd type="triangle" w="med" len="med"/>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w="9525" cap="flat" cmpd="sng">
            <a:solidFill>
              <a:schemeClr val="dk2"/>
            </a:solidFill>
            <a:prstDash val="solid"/>
            <a:round/>
            <a:headEnd type="none" w="med" len="med"/>
            <a:tailEnd type="triangle" w="med" len="med"/>
          </a:ln>
        </p:spPr>
      </p:cxnSp>
      <p:cxnSp>
        <p:nvCxnSpPr>
          <p:cNvPr id="5421" name="Google Shape;5421;p53"/>
          <p:cNvCxnSpPr>
            <a:stCxn id="5412" idx="6"/>
            <a:endCxn id="5404" idx="2"/>
          </p:cNvCxnSpPr>
          <p:nvPr/>
        </p:nvCxnSpPr>
        <p:spPr>
          <a:xfrm rot="10800000" flipH="1">
            <a:off x="2979781" y="2096394"/>
            <a:ext cx="1506300" cy="461100"/>
          </a:xfrm>
          <a:prstGeom prst="straightConnector1">
            <a:avLst/>
          </a:prstGeom>
          <a:noFill/>
          <a:ln w="9525" cap="flat" cmpd="sng">
            <a:solidFill>
              <a:schemeClr val="dk2"/>
            </a:solidFill>
            <a:prstDash val="solid"/>
            <a:round/>
            <a:headEnd type="none" w="med" len="med"/>
            <a:tailEnd type="triangle" w="med" len="med"/>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w="9525" cap="flat" cmpd="sng">
            <a:solidFill>
              <a:schemeClr val="dk2"/>
            </a:solidFill>
            <a:prstDash val="solid"/>
            <a:round/>
            <a:headEnd type="none" w="med" len="med"/>
            <a:tailEnd type="triangle" w="med" len="med"/>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w="9525" cap="flat" cmpd="sng">
            <a:solidFill>
              <a:schemeClr val="dk2"/>
            </a:solidFill>
            <a:prstDash val="solid"/>
            <a:round/>
            <a:headEnd type="none" w="med" len="med"/>
            <a:tailEnd type="triangle" w="med" len="med"/>
          </a:ln>
        </p:spPr>
      </p:cxnSp>
      <p:cxnSp>
        <p:nvCxnSpPr>
          <p:cNvPr id="5424" name="Google Shape;5424;p53"/>
          <p:cNvCxnSpPr>
            <a:stCxn id="5413" idx="6"/>
            <a:endCxn id="5404" idx="2"/>
          </p:cNvCxnSpPr>
          <p:nvPr/>
        </p:nvCxnSpPr>
        <p:spPr>
          <a:xfrm rot="10800000" flipH="1">
            <a:off x="2979781" y="2096581"/>
            <a:ext cx="1506300" cy="728400"/>
          </a:xfrm>
          <a:prstGeom prst="straightConnector1">
            <a:avLst/>
          </a:prstGeom>
          <a:noFill/>
          <a:ln w="9525" cap="flat" cmpd="sng">
            <a:solidFill>
              <a:schemeClr val="dk2"/>
            </a:solidFill>
            <a:prstDash val="solid"/>
            <a:round/>
            <a:headEnd type="none" w="med" len="med"/>
            <a:tailEnd type="triangle" w="med" len="med"/>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w="9525" cap="flat" cmpd="sng">
            <a:solidFill>
              <a:schemeClr val="dk2"/>
            </a:solidFill>
            <a:prstDash val="solid"/>
            <a:round/>
            <a:headEnd type="none" w="med" len="med"/>
            <a:tailEnd type="triangle" w="med" len="med"/>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w="9525" cap="flat" cmpd="sng">
            <a:solidFill>
              <a:schemeClr val="dk2"/>
            </a:solidFill>
            <a:prstDash val="solid"/>
            <a:round/>
            <a:headEnd type="none" w="med" len="med"/>
            <a:tailEnd type="triangle" w="med" len="med"/>
          </a:ln>
        </p:spPr>
      </p:cxnSp>
      <p:cxnSp>
        <p:nvCxnSpPr>
          <p:cNvPr id="5427" name="Google Shape;5427;p53"/>
          <p:cNvCxnSpPr>
            <a:stCxn id="5414" idx="6"/>
            <a:endCxn id="5428" idx="1"/>
          </p:cNvCxnSpPr>
          <p:nvPr/>
        </p:nvCxnSpPr>
        <p:spPr>
          <a:xfrm rot="10800000" flipH="1">
            <a:off x="6490822" y="2557551"/>
            <a:ext cx="683700" cy="2100"/>
          </a:xfrm>
          <a:prstGeom prst="straightConnector1">
            <a:avLst/>
          </a:prstGeom>
          <a:noFill/>
          <a:ln w="19050" cap="flat" cmpd="sng">
            <a:solidFill>
              <a:schemeClr val="dk2"/>
            </a:solidFill>
            <a:prstDash val="solid"/>
            <a:round/>
            <a:headEnd type="none" w="med" len="med"/>
            <a:tailEnd type="triangle" w="med" len="med"/>
          </a:ln>
        </p:spPr>
      </p:cxnSp>
      <p:sp>
        <p:nvSpPr>
          <p:cNvPr id="5429" name="Google Shape;5429;p53"/>
          <p:cNvSpPr txBox="1"/>
          <p:nvPr/>
        </p:nvSpPr>
        <p:spPr>
          <a:xfrm>
            <a:off x="4217647"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A</a:t>
            </a:r>
            <a:r>
              <a:rPr lang="en" baseline="30000">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name="adj" fmla="val 8333"/>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txBox="1"/>
          <p:nvPr/>
        </p:nvSpPr>
        <p:spPr>
          <a:xfrm>
            <a:off x="2280100" y="237155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latin typeface="Consolas"/>
                <a:ea typeface="Consolas"/>
                <a:cs typeface="Consolas"/>
                <a:sym typeface="Consolas"/>
              </a:rPr>
              <a:t>X</a:t>
            </a:r>
            <a:endParaRPr sz="1200" b="1">
              <a:latin typeface="Consolas"/>
              <a:ea typeface="Consolas"/>
              <a:cs typeface="Consolas"/>
              <a:sym typeface="Consolas"/>
            </a:endParaRPr>
          </a:p>
        </p:txBody>
      </p:sp>
      <p:cxnSp>
        <p:nvCxnSpPr>
          <p:cNvPr id="5433" name="Google Shape;5433;p53"/>
          <p:cNvCxnSpPr>
            <a:stCxn id="5410" idx="6"/>
            <a:endCxn id="5414" idx="2"/>
          </p:cNvCxnSpPr>
          <p:nvPr/>
        </p:nvCxnSpPr>
        <p:spPr>
          <a:xfrm rot="10800000" flipH="1">
            <a:off x="5079058" y="2559659"/>
            <a:ext cx="873000" cy="1318200"/>
          </a:xfrm>
          <a:prstGeom prst="straightConnector1">
            <a:avLst/>
          </a:prstGeom>
          <a:noFill/>
          <a:ln w="9525" cap="flat" cmpd="sng">
            <a:solidFill>
              <a:schemeClr val="dk2"/>
            </a:solidFill>
            <a:prstDash val="solid"/>
            <a:round/>
            <a:headEnd type="none" w="med" len="med"/>
            <a:tailEnd type="triangle" w="med" len="med"/>
          </a:ln>
        </p:spPr>
      </p:cxnSp>
      <p:cxnSp>
        <p:nvCxnSpPr>
          <p:cNvPr id="5434" name="Google Shape;5434;p53"/>
          <p:cNvCxnSpPr>
            <a:stCxn id="5405" idx="6"/>
            <a:endCxn id="5414" idx="2"/>
          </p:cNvCxnSpPr>
          <p:nvPr/>
        </p:nvCxnSpPr>
        <p:spPr>
          <a:xfrm rot="10800000" flipH="1">
            <a:off x="5079058" y="2559686"/>
            <a:ext cx="873000" cy="427500"/>
          </a:xfrm>
          <a:prstGeom prst="straightConnector1">
            <a:avLst/>
          </a:prstGeom>
          <a:noFill/>
          <a:ln w="9525" cap="flat" cmpd="sng">
            <a:solidFill>
              <a:schemeClr val="dk2"/>
            </a:solidFill>
            <a:prstDash val="solid"/>
            <a:round/>
            <a:headEnd type="none" w="med" len="med"/>
            <a:tailEnd type="triangle" w="med" len="med"/>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w="9525" cap="flat" cmpd="sng">
            <a:solidFill>
              <a:schemeClr val="dk2"/>
            </a:solidFill>
            <a:prstDash val="solid"/>
            <a:round/>
            <a:headEnd type="none" w="med" len="med"/>
            <a:tailEnd type="triangle" w="med" len="med"/>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w="9525" cap="flat" cmpd="sng">
            <a:solidFill>
              <a:schemeClr val="dk2"/>
            </a:solidFill>
            <a:prstDash val="solid"/>
            <a:round/>
            <a:headEnd type="none" w="med" len="med"/>
            <a:tailEnd type="triangle" w="med" len="med"/>
          </a:ln>
        </p:spPr>
      </p:cxnSp>
      <p:sp>
        <p:nvSpPr>
          <p:cNvPr id="5428" name="Google Shape;5428;p53"/>
          <p:cNvSpPr txBox="1"/>
          <p:nvPr/>
        </p:nvSpPr>
        <p:spPr>
          <a:xfrm>
            <a:off x="7174525" y="2369400"/>
            <a:ext cx="452100" cy="376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b="1">
                <a:latin typeface="Consolas"/>
                <a:ea typeface="Consolas"/>
                <a:cs typeface="Consolas"/>
                <a:sym typeface="Consolas"/>
              </a:rPr>
              <a:t>Ŷ</a:t>
            </a:r>
            <a:endParaRPr sz="1200" b="1">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One hidden layer neural network</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448" name="Google Shape;5448;p54"/>
          <p:cNvCxnSpPr>
            <a:stCxn id="5443" idx="6"/>
            <a:endCxn id="5445"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449" name="Google Shape;5449;p54"/>
          <p:cNvCxnSpPr>
            <a:stCxn id="5442" idx="6"/>
            <a:endCxn id="5445"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450" name="Google Shape;5450;p54"/>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2" name="Google Shape;5452;p54"/>
          <p:cNvCxnSpPr>
            <a:stCxn id="5450" idx="3"/>
            <a:endCxn id="5443"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454" name="Google Shape;5454;p54"/>
          <p:cNvCxnSpPr>
            <a:stCxn id="5450" idx="3"/>
            <a:endCxn id="5442"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3" name="Google Shape;5473;p54"/>
            <p:cNvCxnSpPr>
              <a:endCxn id="5461"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4" name="Google Shape;5474;p54"/>
            <p:cNvCxnSpPr>
              <a:stCxn id="5457" idx="6"/>
              <a:endCxn id="5459"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75" name="Google Shape;5475;p54"/>
            <p:cNvCxnSpPr>
              <a:stCxn id="5457" idx="6"/>
              <a:endCxn id="5460"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77" name="Google Shape;5477;p54"/>
            <p:cNvCxnSpPr>
              <a:stCxn id="5458" idx="6"/>
              <a:endCxn id="5459"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78" name="Google Shape;5478;p54"/>
            <p:cNvCxnSpPr>
              <a:stCxn id="5458" idx="6"/>
              <a:endCxn id="5460"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79" name="Google Shape;5479;p54"/>
            <p:cNvCxnSpPr>
              <a:stCxn id="5458" idx="6"/>
              <a:endCxn id="5461"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0" name="Google Shape;5480;p54"/>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1" name="Google Shape;5481;p54"/>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2" name="Google Shape;5482;p54"/>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3" name="Google Shape;5483;p54"/>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84" name="Google Shape;5484;p54"/>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5" name="Google Shape;5485;p54"/>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86" name="Google Shape;5486;p54"/>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87" name="Google Shape;5487;p54"/>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88" name="Google Shape;5488;p54"/>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89" name="Google Shape;5489;p54"/>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0" name="Google Shape;5490;p54"/>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1" name="Google Shape;5491;p54"/>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2" name="Google Shape;5492;p54"/>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493" name="Google Shape;5493;p54"/>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4" name="Google Shape;5494;p54"/>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495" name="Google Shape;5495;p54"/>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496" name="Google Shape;5496;p54"/>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497" name="Google Shape;5497;p54"/>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8" name="Google Shape;5498;p54"/>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499" name="Google Shape;5499;p54"/>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0" name="Google Shape;5500;p54"/>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1" name="Google Shape;5501;p54"/>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2" name="Google Shape;5502;p54"/>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3" name="Google Shape;5503;p54"/>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04" name="Google Shape;5504;p54"/>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05" name="Google Shape;5505;p54"/>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06" name="Google Shape;5506;p54"/>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7" name="Google Shape;5507;p54"/>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08" name="Google Shape;5508;p54"/>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09" name="Google Shape;5509;p54"/>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0" name="Google Shape;5510;p54"/>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11" name="Google Shape;5511;p54"/>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12" name="Google Shape;5512;p54"/>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13" name="Google Shape;5513;p54"/>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14" name="Google Shape;5514;p54"/>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15" name="Google Shape;5515;p54"/>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516" name="Google Shape;5516;p54"/>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518" name="Google Shape;5518;p54"/>
            <p:cNvCxnSpPr>
              <a:stCxn id="5469" idx="6"/>
              <a:endCxn id="5516"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519" name="Google Shape;5519;p54"/>
            <p:cNvCxnSpPr>
              <a:stCxn id="5470" idx="6"/>
              <a:endCxn id="5516"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520" name="Google Shape;5520;p54"/>
            <p:cNvCxnSpPr>
              <a:stCxn id="5516"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521" name="Google Shape;5521;p54"/>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[1]</a:t>
            </a:r>
            <a:r>
              <a:rPr lang="en" sz="1100" baseline="-250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5532" name="Google Shape;5532;p55"/>
          <p:cNvSpPr/>
          <p:nvPr/>
        </p:nvSpPr>
        <p:spPr>
          <a:xfrm>
            <a:off x="5206047" y="9213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100">
                <a:solidFill>
                  <a:schemeClr val="dk1"/>
                </a:solidFill>
              </a:rPr>
              <a:t>a</a:t>
            </a:r>
            <a:r>
              <a:rPr lang="en" sz="1100" baseline="300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w="9525" cap="flat" cmpd="sng">
            <a:solidFill>
              <a:schemeClr val="dk2"/>
            </a:solidFill>
            <a:prstDash val="solid"/>
            <a:round/>
            <a:headEnd type="none" w="med" len="med"/>
            <a:tailEnd type="triangle" w="med" len="med"/>
          </a:ln>
        </p:spPr>
      </p:cxnSp>
      <p:cxnSp>
        <p:nvCxnSpPr>
          <p:cNvPr id="5535" name="Google Shape;5535;p55"/>
          <p:cNvCxnSpPr>
            <a:stCxn id="5530" idx="6"/>
            <a:endCxn id="5532" idx="2"/>
          </p:cNvCxnSpPr>
          <p:nvPr/>
        </p:nvCxnSpPr>
        <p:spPr>
          <a:xfrm rot="10800000" flipH="1">
            <a:off x="4469458" y="1200161"/>
            <a:ext cx="736500" cy="479700"/>
          </a:xfrm>
          <a:prstGeom prst="straightConnector1">
            <a:avLst/>
          </a:prstGeom>
          <a:noFill/>
          <a:ln w="9525" cap="flat" cmpd="sng">
            <a:solidFill>
              <a:schemeClr val="dk2"/>
            </a:solidFill>
            <a:prstDash val="solid"/>
            <a:round/>
            <a:headEnd type="none" w="med" len="med"/>
            <a:tailEnd type="triangle" w="med" len="med"/>
          </a:ln>
        </p:spPr>
      </p:cxnSp>
      <p:cxnSp>
        <p:nvCxnSpPr>
          <p:cNvPr id="5536" name="Google Shape;5536;p55"/>
          <p:cNvCxnSpPr>
            <a:stCxn id="5529" idx="6"/>
            <a:endCxn id="5532" idx="2"/>
          </p:cNvCxnSpPr>
          <p:nvPr/>
        </p:nvCxnSpPr>
        <p:spPr>
          <a:xfrm>
            <a:off x="4469458" y="724913"/>
            <a:ext cx="736500" cy="475200"/>
          </a:xfrm>
          <a:prstGeom prst="straightConnector1">
            <a:avLst/>
          </a:prstGeom>
          <a:noFill/>
          <a:ln w="9525" cap="flat" cmpd="sng">
            <a:solidFill>
              <a:schemeClr val="dk2"/>
            </a:solidFill>
            <a:prstDash val="solid"/>
            <a:round/>
            <a:headEnd type="none" w="med" len="med"/>
            <a:tailEnd type="triangle" w="med" len="med"/>
          </a:ln>
        </p:spPr>
      </p:cxnSp>
      <p:sp>
        <p:nvSpPr>
          <p:cNvPr id="5537" name="Google Shape;5537;p55"/>
          <p:cNvSpPr txBox="1"/>
          <p:nvPr/>
        </p:nvSpPr>
        <p:spPr>
          <a:xfrm>
            <a:off x="2280176" y="1491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39" name="Google Shape;5539;p55"/>
          <p:cNvCxnSpPr>
            <a:stCxn id="5537" idx="3"/>
            <a:endCxn id="5530" idx="2"/>
          </p:cNvCxnSpPr>
          <p:nvPr/>
        </p:nvCxnSpPr>
        <p:spPr>
          <a:xfrm>
            <a:off x="2818976" y="1679850"/>
            <a:ext cx="1057500" cy="0"/>
          </a:xfrm>
          <a:prstGeom prst="straightConnector1">
            <a:avLst/>
          </a:prstGeom>
          <a:noFill/>
          <a:ln w="9525" cap="flat" cmpd="sng">
            <a:solidFill>
              <a:schemeClr val="dk2"/>
            </a:solidFill>
            <a:prstDash val="solid"/>
            <a:round/>
            <a:headEnd type="none" w="med" len="med"/>
            <a:tailEnd type="triangle" w="med" len="med"/>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w="9525" cap="flat" cmpd="sng">
            <a:solidFill>
              <a:schemeClr val="dk2"/>
            </a:solidFill>
            <a:prstDash val="solid"/>
            <a:round/>
            <a:headEnd type="none" w="med" len="med"/>
            <a:tailEnd type="triangle" w="med" len="med"/>
          </a:ln>
        </p:spPr>
      </p:cxnSp>
      <p:cxnSp>
        <p:nvCxnSpPr>
          <p:cNvPr id="5541" name="Google Shape;5541;p55"/>
          <p:cNvCxnSpPr>
            <a:stCxn id="5537" idx="3"/>
            <a:endCxn id="5529" idx="2"/>
          </p:cNvCxnSpPr>
          <p:nvPr/>
        </p:nvCxnSpPr>
        <p:spPr>
          <a:xfrm rot="10800000" flipH="1">
            <a:off x="2818976" y="724950"/>
            <a:ext cx="1057500" cy="954900"/>
          </a:xfrm>
          <a:prstGeom prst="straightConnector1">
            <a:avLst/>
          </a:prstGeom>
          <a:noFill/>
          <a:ln w="9525" cap="flat" cmpd="sng">
            <a:solidFill>
              <a:schemeClr val="dk2"/>
            </a:solidFill>
            <a:prstDash val="solid"/>
            <a:round/>
            <a:headEnd type="none" w="med" len="med"/>
            <a:tailEnd type="triangle" w="med" len="med"/>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0" name="Google Shape;5560;p55"/>
            <p:cNvCxnSpPr>
              <a:endCxn id="5548" idx="2"/>
            </p:cNvCxnSpPr>
            <p:nvPr/>
          </p:nvCxnSpPr>
          <p:spPr>
            <a:xfrm>
              <a:off x="2652721" y="2809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1" name="Google Shape;5561;p55"/>
            <p:cNvCxnSpPr>
              <a:stCxn id="5544" idx="6"/>
              <a:endCxn id="5546" idx="2"/>
            </p:cNvCxnSpPr>
            <p:nvPr/>
          </p:nvCxnSpPr>
          <p:spPr>
            <a:xfrm rot="10800000" flipH="1">
              <a:off x="2652652" y="2809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2" name="Google Shape;5562;p55"/>
            <p:cNvCxnSpPr>
              <a:stCxn id="5544" idx="6"/>
              <a:endCxn id="5547" idx="2"/>
            </p:cNvCxnSpPr>
            <p:nvPr/>
          </p:nvCxnSpPr>
          <p:spPr>
            <a:xfrm>
              <a:off x="2652652" y="3438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64" name="Google Shape;5564;p55"/>
            <p:cNvCxnSpPr>
              <a:stCxn id="5545" idx="6"/>
              <a:endCxn id="5546" idx="2"/>
            </p:cNvCxnSpPr>
            <p:nvPr/>
          </p:nvCxnSpPr>
          <p:spPr>
            <a:xfrm rot="10800000" flipH="1">
              <a:off x="2654002" y="2809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65" name="Google Shape;5565;p55"/>
            <p:cNvCxnSpPr>
              <a:stCxn id="5545" idx="6"/>
              <a:endCxn id="5547" idx="2"/>
            </p:cNvCxnSpPr>
            <p:nvPr/>
          </p:nvCxnSpPr>
          <p:spPr>
            <a:xfrm rot="10800000" flipH="1">
              <a:off x="2654002" y="3438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66" name="Google Shape;5566;p55"/>
            <p:cNvCxnSpPr>
              <a:stCxn id="5545" idx="6"/>
              <a:endCxn id="5548" idx="2"/>
            </p:cNvCxnSpPr>
            <p:nvPr/>
          </p:nvCxnSpPr>
          <p:spPr>
            <a:xfrm>
              <a:off x="2654002" y="4067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7" name="Google Shape;5567;p55"/>
            <p:cNvCxnSpPr/>
            <p:nvPr/>
          </p:nvCxnSpPr>
          <p:spPr>
            <a:xfrm>
              <a:off x="3591602"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68" name="Google Shape;5568;p55"/>
            <p:cNvCxnSpPr/>
            <p:nvPr/>
          </p:nvCxnSpPr>
          <p:spPr>
            <a:xfrm>
              <a:off x="3591602"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69" name="Google Shape;5569;p55"/>
            <p:cNvCxnSpPr/>
            <p:nvPr/>
          </p:nvCxnSpPr>
          <p:spPr>
            <a:xfrm>
              <a:off x="3591671"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0" name="Google Shape;5570;p55"/>
            <p:cNvCxnSpPr/>
            <p:nvPr/>
          </p:nvCxnSpPr>
          <p:spPr>
            <a:xfrm rot="10800000" flipH="1">
              <a:off x="3591602"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1" name="Google Shape;5571;p55"/>
            <p:cNvCxnSpPr/>
            <p:nvPr/>
          </p:nvCxnSpPr>
          <p:spPr>
            <a:xfrm>
              <a:off x="3591602"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2" name="Google Shape;5572;p55"/>
            <p:cNvCxnSpPr/>
            <p:nvPr/>
          </p:nvCxnSpPr>
          <p:spPr>
            <a:xfrm>
              <a:off x="3591602"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73" name="Google Shape;5573;p55"/>
            <p:cNvCxnSpPr/>
            <p:nvPr/>
          </p:nvCxnSpPr>
          <p:spPr>
            <a:xfrm rot="10800000" flipH="1">
              <a:off x="3592952"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4" name="Google Shape;5574;p55"/>
            <p:cNvCxnSpPr/>
            <p:nvPr/>
          </p:nvCxnSpPr>
          <p:spPr>
            <a:xfrm rot="10800000" flipH="1">
              <a:off x="3592952"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75" name="Google Shape;5575;p55"/>
            <p:cNvCxnSpPr/>
            <p:nvPr/>
          </p:nvCxnSpPr>
          <p:spPr>
            <a:xfrm>
              <a:off x="3592952"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6" name="Google Shape;5576;p55"/>
            <p:cNvCxnSpPr/>
            <p:nvPr/>
          </p:nvCxnSpPr>
          <p:spPr>
            <a:xfrm>
              <a:off x="45299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77" name="Google Shape;5577;p55"/>
            <p:cNvCxnSpPr/>
            <p:nvPr/>
          </p:nvCxnSpPr>
          <p:spPr>
            <a:xfrm>
              <a:off x="45299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78" name="Google Shape;5578;p55"/>
            <p:cNvCxnSpPr/>
            <p:nvPr/>
          </p:nvCxnSpPr>
          <p:spPr>
            <a:xfrm>
              <a:off x="45299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79" name="Google Shape;5579;p55"/>
            <p:cNvCxnSpPr/>
            <p:nvPr/>
          </p:nvCxnSpPr>
          <p:spPr>
            <a:xfrm rot="10800000" flipH="1">
              <a:off x="45299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0" name="Google Shape;5580;p55"/>
            <p:cNvCxnSpPr/>
            <p:nvPr/>
          </p:nvCxnSpPr>
          <p:spPr>
            <a:xfrm>
              <a:off x="45299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1" name="Google Shape;5581;p55"/>
            <p:cNvCxnSpPr/>
            <p:nvPr/>
          </p:nvCxnSpPr>
          <p:spPr>
            <a:xfrm>
              <a:off x="45299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82" name="Google Shape;5582;p55"/>
            <p:cNvCxnSpPr/>
            <p:nvPr/>
          </p:nvCxnSpPr>
          <p:spPr>
            <a:xfrm rot="10800000" flipH="1">
              <a:off x="45312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3" name="Google Shape;5583;p55"/>
            <p:cNvCxnSpPr/>
            <p:nvPr/>
          </p:nvCxnSpPr>
          <p:spPr>
            <a:xfrm rot="10800000" flipH="1">
              <a:off x="45312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84" name="Google Shape;5584;p55"/>
            <p:cNvCxnSpPr/>
            <p:nvPr/>
          </p:nvCxnSpPr>
          <p:spPr>
            <a:xfrm>
              <a:off x="4531277" y="40671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5" name="Google Shape;5585;p55"/>
            <p:cNvCxnSpPr/>
            <p:nvPr/>
          </p:nvCxnSpPr>
          <p:spPr>
            <a:xfrm>
              <a:off x="5468327" y="2809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86" name="Google Shape;5586;p55"/>
            <p:cNvCxnSpPr/>
            <p:nvPr/>
          </p:nvCxnSpPr>
          <p:spPr>
            <a:xfrm>
              <a:off x="5468327" y="2809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7" name="Google Shape;5587;p55"/>
            <p:cNvCxnSpPr/>
            <p:nvPr/>
          </p:nvCxnSpPr>
          <p:spPr>
            <a:xfrm>
              <a:off x="5468396" y="2809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88" name="Google Shape;5588;p55"/>
            <p:cNvCxnSpPr/>
            <p:nvPr/>
          </p:nvCxnSpPr>
          <p:spPr>
            <a:xfrm rot="10800000" flipH="1">
              <a:off x="5468327" y="2809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89" name="Google Shape;5589;p55"/>
            <p:cNvCxnSpPr/>
            <p:nvPr/>
          </p:nvCxnSpPr>
          <p:spPr>
            <a:xfrm>
              <a:off x="5468327" y="3438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0" name="Google Shape;5590;p55"/>
            <p:cNvCxnSpPr/>
            <p:nvPr/>
          </p:nvCxnSpPr>
          <p:spPr>
            <a:xfrm>
              <a:off x="5468327" y="3438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591" name="Google Shape;5591;p55"/>
            <p:cNvCxnSpPr/>
            <p:nvPr/>
          </p:nvCxnSpPr>
          <p:spPr>
            <a:xfrm rot="10800000" flipH="1">
              <a:off x="5469677" y="2809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2" name="Google Shape;5592;p55"/>
            <p:cNvCxnSpPr/>
            <p:nvPr/>
          </p:nvCxnSpPr>
          <p:spPr>
            <a:xfrm rot="10800000" flipH="1">
              <a:off x="5469677" y="3438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593" name="Google Shape;5593;p55"/>
            <p:cNvCxnSpPr/>
            <p:nvPr/>
          </p:nvCxnSpPr>
          <p:spPr>
            <a:xfrm>
              <a:off x="5469677" y="4067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4" name="Google Shape;5594;p55"/>
            <p:cNvCxnSpPr/>
            <p:nvPr/>
          </p:nvCxnSpPr>
          <p:spPr>
            <a:xfrm>
              <a:off x="1712827" y="2809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5" name="Google Shape;5595;p55"/>
            <p:cNvCxnSpPr/>
            <p:nvPr/>
          </p:nvCxnSpPr>
          <p:spPr>
            <a:xfrm>
              <a:off x="1712827" y="2809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6" name="Google Shape;5596;p55"/>
            <p:cNvCxnSpPr/>
            <p:nvPr/>
          </p:nvCxnSpPr>
          <p:spPr>
            <a:xfrm>
              <a:off x="1712896" y="2809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5597" name="Google Shape;5597;p55"/>
            <p:cNvCxnSpPr/>
            <p:nvPr/>
          </p:nvCxnSpPr>
          <p:spPr>
            <a:xfrm rot="10800000" flipH="1">
              <a:off x="1712827" y="2809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5598" name="Google Shape;5598;p55"/>
            <p:cNvCxnSpPr/>
            <p:nvPr/>
          </p:nvCxnSpPr>
          <p:spPr>
            <a:xfrm>
              <a:off x="1712827" y="3438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5599" name="Google Shape;5599;p55"/>
            <p:cNvCxnSpPr/>
            <p:nvPr/>
          </p:nvCxnSpPr>
          <p:spPr>
            <a:xfrm>
              <a:off x="1712827" y="3438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5600" name="Google Shape;5600;p55"/>
            <p:cNvCxnSpPr/>
            <p:nvPr/>
          </p:nvCxnSpPr>
          <p:spPr>
            <a:xfrm rot="10800000" flipH="1">
              <a:off x="1714177" y="2809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5601" name="Google Shape;5601;p55"/>
            <p:cNvCxnSpPr/>
            <p:nvPr/>
          </p:nvCxnSpPr>
          <p:spPr>
            <a:xfrm rot="10800000" flipH="1">
              <a:off x="1714177" y="3438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5602" name="Google Shape;5602;p55"/>
            <p:cNvCxnSpPr/>
            <p:nvPr/>
          </p:nvCxnSpPr>
          <p:spPr>
            <a:xfrm>
              <a:off x="1714177" y="4067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5603" name="Google Shape;5603;p55"/>
            <p:cNvSpPr/>
            <p:nvPr/>
          </p:nvSpPr>
          <p:spPr>
            <a:xfrm>
              <a:off x="6711627" y="32005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w="9525" cap="flat" cmpd="sng">
              <a:solidFill>
                <a:schemeClr val="dk2"/>
              </a:solidFill>
              <a:prstDash val="solid"/>
              <a:round/>
              <a:headEnd type="none" w="med" len="med"/>
              <a:tailEnd type="triangle" w="med" len="med"/>
            </a:ln>
          </p:spPr>
        </p:cxnSp>
        <p:cxnSp>
          <p:nvCxnSpPr>
            <p:cNvPr id="5605" name="Google Shape;5605;p55"/>
            <p:cNvCxnSpPr>
              <a:stCxn id="5556" idx="6"/>
              <a:endCxn id="5603" idx="2"/>
            </p:cNvCxnSpPr>
            <p:nvPr/>
          </p:nvCxnSpPr>
          <p:spPr>
            <a:xfrm>
              <a:off x="6405927" y="3438303"/>
              <a:ext cx="305700" cy="0"/>
            </a:xfrm>
            <a:prstGeom prst="straightConnector1">
              <a:avLst/>
            </a:prstGeom>
            <a:noFill/>
            <a:ln w="9525" cap="flat" cmpd="sng">
              <a:solidFill>
                <a:schemeClr val="dk2"/>
              </a:solidFill>
              <a:prstDash val="solid"/>
              <a:round/>
              <a:headEnd type="none" w="med" len="med"/>
              <a:tailEnd type="triangle" w="med" len="med"/>
            </a:ln>
          </p:spPr>
        </p:cxnSp>
        <p:cxnSp>
          <p:nvCxnSpPr>
            <p:cNvPr id="5606" name="Google Shape;5606;p55"/>
            <p:cNvCxnSpPr>
              <a:stCxn id="5557" idx="6"/>
              <a:endCxn id="5603" idx="3"/>
            </p:cNvCxnSpPr>
            <p:nvPr/>
          </p:nvCxnSpPr>
          <p:spPr>
            <a:xfrm rot="10800000" flipH="1">
              <a:off x="6407277" y="3606153"/>
              <a:ext cx="372900" cy="461100"/>
            </a:xfrm>
            <a:prstGeom prst="straightConnector1">
              <a:avLst/>
            </a:prstGeom>
            <a:noFill/>
            <a:ln w="9525" cap="flat" cmpd="sng">
              <a:solidFill>
                <a:schemeClr val="dk2"/>
              </a:solidFill>
              <a:prstDash val="solid"/>
              <a:round/>
              <a:headEnd type="none" w="med" len="med"/>
              <a:tailEnd type="triangle" w="med" len="med"/>
            </a:ln>
          </p:spPr>
        </p:cxnSp>
        <p:cxnSp>
          <p:nvCxnSpPr>
            <p:cNvPr id="5607" name="Google Shape;5607;p55"/>
            <p:cNvCxnSpPr>
              <a:stCxn id="5603" idx="6"/>
            </p:cNvCxnSpPr>
            <p:nvPr/>
          </p:nvCxnSpPr>
          <p:spPr>
            <a:xfrm rot="10800000" flipH="1">
              <a:off x="7179027" y="3431553"/>
              <a:ext cx="329100" cy="6600"/>
            </a:xfrm>
            <a:prstGeom prst="straightConnector1">
              <a:avLst/>
            </a:prstGeom>
            <a:noFill/>
            <a:ln w="9525" cap="flat" cmpd="sng">
              <a:solidFill>
                <a:schemeClr val="dk2"/>
              </a:solidFill>
              <a:prstDash val="solid"/>
              <a:round/>
              <a:headEnd type="none" w="med" len="med"/>
              <a:tailEnd type="triangle" w="med" len="med"/>
            </a:ln>
          </p:spPr>
        </p:cxnSp>
        <p:sp>
          <p:nvSpPr>
            <p:cNvPr id="5608" name="Google Shape;5608;p55"/>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609" name="Google Shape;5609;p55"/>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610" name="Google Shape;5610;p55"/>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grpSp>
      <p:sp>
        <p:nvSpPr>
          <p:cNvPr id="5611" name="Google Shape;5611;p55"/>
          <p:cNvSpPr txBox="1"/>
          <p:nvPr/>
        </p:nvSpPr>
        <p:spPr>
          <a:xfrm>
            <a:off x="2711850" y="4635900"/>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network templates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618" name="Google Shape;5618;p56"/>
            <p:cNvSpPr/>
            <p:nvPr/>
          </p:nvSpPr>
          <p:spPr>
            <a:xfrm>
              <a:off x="4476775" y="734775"/>
              <a:ext cx="1287900" cy="3789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619" name="Google Shape;5619;p56"/>
            <p:cNvSpPr/>
            <p:nvPr/>
          </p:nvSpPr>
          <p:spPr>
            <a:xfrm>
              <a:off x="5764675" y="734775"/>
              <a:ext cx="780300" cy="3789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22" name="Google Shape;5622;p56"/>
            <p:cNvSpPr/>
            <p:nvPr/>
          </p:nvSpPr>
          <p:spPr>
            <a:xfrm>
              <a:off x="7445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9583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0959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9893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9738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6253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7170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4877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txBox="1"/>
            <p:nvPr/>
          </p:nvSpPr>
          <p:spPr>
            <a:xfrm>
              <a:off x="23516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31" name="Google Shape;5631;p56"/>
            <p:cNvSpPr txBox="1"/>
            <p:nvPr/>
          </p:nvSpPr>
          <p:spPr>
            <a:xfrm rot="-5400000">
              <a:off x="-81800" y="16398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32" name="Google Shape;5632;p56"/>
            <p:cNvCxnSpPr/>
            <p:nvPr/>
          </p:nvCxnSpPr>
          <p:spPr>
            <a:xfrm rot="10800000">
              <a:off x="367075" y="1888775"/>
              <a:ext cx="2027100" cy="1725000"/>
            </a:xfrm>
            <a:prstGeom prst="straightConnector1">
              <a:avLst/>
            </a:prstGeom>
            <a:noFill/>
            <a:ln w="19050" cap="flat" cmpd="sng">
              <a:solidFill>
                <a:srgbClr val="6AA84F"/>
              </a:solidFill>
              <a:prstDash val="dash"/>
              <a:round/>
              <a:headEnd type="none" w="med" len="med"/>
              <a:tailEnd type="none" w="med" len="med"/>
            </a:ln>
          </p:spPr>
        </p:cxnSp>
        <p:cxnSp>
          <p:nvCxnSpPr>
            <p:cNvPr id="5633" name="Google Shape;5633;p56"/>
            <p:cNvCxnSpPr/>
            <p:nvPr/>
          </p:nvCxnSpPr>
          <p:spPr>
            <a:xfrm rot="10800000" flipH="1">
              <a:off x="2980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34" name="Google Shape;5634;p56"/>
            <p:cNvSpPr/>
            <p:nvPr/>
          </p:nvSpPr>
          <p:spPr>
            <a:xfrm>
              <a:off x="11417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2785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7163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9301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0218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0211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311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02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02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2349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3259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006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777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869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6690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7015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7925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8694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0124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783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6159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7838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5397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7076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6159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7076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2941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5071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5072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4783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4028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0825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1742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692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463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1587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3266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1587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9207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5397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6314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8207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6253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8694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8687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1742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682" name="Google Shape;5682;p56"/>
            <p:cNvSpPr/>
            <p:nvPr/>
          </p:nvSpPr>
          <p:spPr>
            <a:xfrm>
              <a:off x="35639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37777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39153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38087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37932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34447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35364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33071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txBox="1"/>
            <p:nvPr/>
          </p:nvSpPr>
          <p:spPr>
            <a:xfrm>
              <a:off x="51710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91" name="Google Shape;5691;p56"/>
            <p:cNvSpPr txBox="1"/>
            <p:nvPr/>
          </p:nvSpPr>
          <p:spPr>
            <a:xfrm rot="-5400000">
              <a:off x="27376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92" name="Google Shape;5692;p56"/>
            <p:cNvCxnSpPr/>
            <p:nvPr/>
          </p:nvCxnSpPr>
          <p:spPr>
            <a:xfrm rot="10800000" flipH="1">
              <a:off x="31174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693" name="Google Shape;5693;p56"/>
            <p:cNvSpPr/>
            <p:nvPr/>
          </p:nvSpPr>
          <p:spPr>
            <a:xfrm>
              <a:off x="39611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40979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35357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37495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38412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38405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41305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42222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42215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40543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41453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3825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3597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3688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34884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35209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36119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36888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48318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4603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44353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46032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43591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45270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4435316" y="2766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45270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41135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43265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43266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42977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42222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39019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39936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4511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4282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39781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39781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47401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43591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44508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36401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34447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36888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36881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7" name="Google Shape;5737;p56"/>
            <p:cNvCxnSpPr/>
            <p:nvPr/>
          </p:nvCxnSpPr>
          <p:spPr>
            <a:xfrm>
              <a:off x="3181550" y="2143750"/>
              <a:ext cx="1908900" cy="1227300"/>
            </a:xfrm>
            <a:prstGeom prst="curvedConnector3">
              <a:avLst>
                <a:gd name="adj1" fmla="val 50000"/>
              </a:avLst>
            </a:prstGeom>
            <a:noFill/>
            <a:ln w="19050" cap="flat" cmpd="sng">
              <a:solidFill>
                <a:srgbClr val="6AA84F"/>
              </a:solidFill>
              <a:prstDash val="lgDash"/>
              <a:round/>
              <a:headEnd type="none" w="med" len="med"/>
              <a:tailEnd type="none" w="med" len="med"/>
            </a:ln>
          </p:spPr>
        </p:cxnSp>
        <p:sp>
          <p:nvSpPr>
            <p:cNvPr id="5738" name="Google Shape;5738;p56"/>
            <p:cNvSpPr/>
            <p:nvPr/>
          </p:nvSpPr>
          <p:spPr>
            <a:xfrm>
              <a:off x="39936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w="9525" cap="flat" cmpd="sng">
              <a:solidFill>
                <a:schemeClr val="dk2"/>
              </a:solidFill>
              <a:prstDash val="solid"/>
              <a:round/>
              <a:headEnd type="triangle" w="med" len="med"/>
              <a:tailEnd type="none" w="med" len="med"/>
            </a:ln>
          </p:spPr>
        </p:cxnSp>
        <p:sp>
          <p:nvSpPr>
            <p:cNvPr id="5741" name="Google Shape;5741;p56"/>
            <p:cNvSpPr/>
            <p:nvPr/>
          </p:nvSpPr>
          <p:spPr>
            <a:xfrm>
              <a:off x="6383350" y="32173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6597134" y="3394467"/>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6734718" y="3441536"/>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6628180" y="32061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6612657" y="30179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62641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63558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6126532" y="2719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txBox="1"/>
            <p:nvPr/>
          </p:nvSpPr>
          <p:spPr>
            <a:xfrm>
              <a:off x="7990425" y="3629850"/>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750" name="Google Shape;5750;p56"/>
            <p:cNvSpPr txBox="1"/>
            <p:nvPr/>
          </p:nvSpPr>
          <p:spPr>
            <a:xfrm rot="-5400000">
              <a:off x="5557000" y="17160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751" name="Google Shape;5751;p56"/>
            <p:cNvCxnSpPr/>
            <p:nvPr/>
          </p:nvCxnSpPr>
          <p:spPr>
            <a:xfrm rot="10800000" flipH="1">
              <a:off x="5936875" y="1439225"/>
              <a:ext cx="7500" cy="2386200"/>
            </a:xfrm>
            <a:prstGeom prst="straightConnector1">
              <a:avLst/>
            </a:prstGeom>
            <a:noFill/>
            <a:ln w="9525" cap="flat" cmpd="sng">
              <a:solidFill>
                <a:schemeClr val="dk2"/>
              </a:solidFill>
              <a:prstDash val="solid"/>
              <a:round/>
              <a:headEnd type="none" w="med" len="med"/>
              <a:tailEnd type="triangle" w="med" len="med"/>
            </a:ln>
          </p:spPr>
        </p:cxnSp>
        <p:sp>
          <p:nvSpPr>
            <p:cNvPr id="5752" name="Google Shape;5752;p56"/>
            <p:cNvSpPr/>
            <p:nvPr/>
          </p:nvSpPr>
          <p:spPr>
            <a:xfrm>
              <a:off x="6780580" y="33585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6917382" y="32173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63551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6568916" y="2690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6660639" y="25495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6659932" y="2872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6949916" y="27669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7041639" y="2625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7040932" y="2948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68737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6964732" y="2491259"/>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6645116" y="2309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6416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6508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6307857" y="248451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6340316" y="23097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6431332" y="24912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6508239" y="2549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76512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7422639" y="2397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7254716" y="23859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7422639" y="21685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7178516" y="2919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7346439" y="28543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7178516" y="26907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7346439" y="2625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6932980" y="343479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7145982" y="3445963"/>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7146057" y="3170313"/>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7117132" y="33294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7041639" y="3082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6721316" y="21573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6813039" y="20161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73309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71023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6797516" y="1852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6965439" y="18637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6797516" y="2614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7559516" y="22335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7178516" y="2081128"/>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7270239" y="1939920"/>
              <a:ext cx="60600" cy="75900"/>
            </a:xfrm>
            <a:prstGeom prst="ellipse">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6459550" y="3369782"/>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6264116" y="2995528"/>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6508239" y="27781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6507532" y="3100859"/>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6813039" y="3006720"/>
              <a:ext cx="60600" cy="759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6"/>
            <p:cNvCxnSpPr>
              <a:endCxn id="5761" idx="3"/>
            </p:cNvCxnSpPr>
            <p:nvPr/>
          </p:nvCxnSpPr>
          <p:spPr>
            <a:xfrm>
              <a:off x="6059991" y="2106013"/>
              <a:ext cx="822600" cy="268500"/>
            </a:xfrm>
            <a:prstGeom prst="curvedConnector4">
              <a:avLst>
                <a:gd name="adj1" fmla="val 49461"/>
                <a:gd name="adj2" fmla="val 157937"/>
              </a:avLst>
            </a:prstGeom>
            <a:noFill/>
            <a:ln w="19050" cap="flat" cmpd="sng">
              <a:solidFill>
                <a:srgbClr val="6AA84F"/>
              </a:solidFill>
              <a:prstDash val="lgDash"/>
              <a:round/>
              <a:headEnd type="none" w="med" len="med"/>
              <a:tailEnd type="none" w="med" len="med"/>
            </a:ln>
          </p:spPr>
        </p:cxnSp>
        <p:cxnSp>
          <p:nvCxnSpPr>
            <p:cNvPr id="5799" name="Google Shape;5799;p56"/>
            <p:cNvCxnSpPr>
              <a:stCxn id="5761" idx="4"/>
              <a:endCxn id="5776" idx="1"/>
            </p:cNvCxnSpPr>
            <p:nvPr/>
          </p:nvCxnSpPr>
          <p:spPr>
            <a:xfrm rot="-5400000" flipH="1">
              <a:off x="6887666" y="2401978"/>
              <a:ext cx="316200" cy="283500"/>
            </a:xfrm>
            <a:prstGeom prst="curvedConnector3">
              <a:avLst>
                <a:gd name="adj1" fmla="val 48245"/>
              </a:avLst>
            </a:prstGeom>
            <a:noFill/>
            <a:ln w="19050" cap="flat" cmpd="sng">
              <a:solidFill>
                <a:srgbClr val="6AA84F"/>
              </a:solidFill>
              <a:prstDash val="lgDash"/>
              <a:round/>
              <a:headEnd type="none" w="med" len="med"/>
              <a:tailEnd type="none" w="med" len="med"/>
            </a:ln>
          </p:spPr>
        </p:cxnSp>
        <p:cxnSp>
          <p:nvCxnSpPr>
            <p:cNvPr id="5800" name="Google Shape;5800;p56"/>
            <p:cNvCxnSpPr>
              <a:stCxn id="5776" idx="6"/>
              <a:endCxn id="5774" idx="2"/>
            </p:cNvCxnSpPr>
            <p:nvPr/>
          </p:nvCxnSpPr>
          <p:spPr>
            <a:xfrm flipH="1">
              <a:off x="7178516" y="2728678"/>
              <a:ext cx="60600" cy="228600"/>
            </a:xfrm>
            <a:prstGeom prst="curvedConnector5">
              <a:avLst>
                <a:gd name="adj1" fmla="val -392946"/>
                <a:gd name="adj2" fmla="val 50000"/>
                <a:gd name="adj3" fmla="val 492946"/>
              </a:avLst>
            </a:prstGeom>
            <a:noFill/>
            <a:ln w="19050" cap="flat" cmpd="sng">
              <a:solidFill>
                <a:srgbClr val="6AA84F"/>
              </a:solidFill>
              <a:prstDash val="lgDash"/>
              <a:round/>
              <a:headEnd type="none" w="med" len="med"/>
              <a:tailEnd type="none" w="med" len="med"/>
            </a:ln>
          </p:spPr>
        </p:cxnSp>
        <p:cxnSp>
          <p:nvCxnSpPr>
            <p:cNvPr id="5801" name="Google Shape;5801;p56"/>
            <p:cNvCxnSpPr>
              <a:stCxn id="5774" idx="5"/>
              <a:endCxn id="5780" idx="2"/>
            </p:cNvCxnSpPr>
            <p:nvPr/>
          </p:nvCxnSpPr>
          <p:spPr>
            <a:xfrm rot="5400000">
              <a:off x="7076041" y="3054013"/>
              <a:ext cx="224100" cy="84300"/>
            </a:xfrm>
            <a:prstGeom prst="curvedConnector4">
              <a:avLst>
                <a:gd name="adj1" fmla="val 44024"/>
                <a:gd name="adj2" fmla="val 382336"/>
              </a:avLst>
            </a:prstGeom>
            <a:noFill/>
            <a:ln w="19050" cap="flat" cmpd="sng">
              <a:solidFill>
                <a:srgbClr val="6AA84F"/>
              </a:solidFill>
              <a:prstDash val="lgDash"/>
              <a:round/>
              <a:headEnd type="none" w="med" len="med"/>
              <a:tailEnd type="none" w="med" len="med"/>
            </a:ln>
          </p:spPr>
        </p:cxnSp>
        <p:cxnSp>
          <p:nvCxnSpPr>
            <p:cNvPr id="5802" name="Google Shape;5802;p56"/>
            <p:cNvCxnSpPr>
              <a:stCxn id="5780" idx="6"/>
            </p:cNvCxnSpPr>
            <p:nvPr/>
          </p:nvCxnSpPr>
          <p:spPr>
            <a:xfrm>
              <a:off x="7206657" y="3208263"/>
              <a:ext cx="103200" cy="359700"/>
            </a:xfrm>
            <a:prstGeom prst="curvedConnector2">
              <a:avLst/>
            </a:prstGeom>
            <a:noFill/>
            <a:ln w="19050" cap="flat" cmpd="sng">
              <a:solidFill>
                <a:srgbClr val="6AA84F"/>
              </a:solidFill>
              <a:prstDash val="lgDash"/>
              <a:round/>
              <a:headEnd type="none" w="med" len="med"/>
              <a:tailEnd type="none" w="med" len="med"/>
            </a:ln>
          </p:spPr>
        </p:cxnSp>
      </p:grpSp>
      <p:sp>
        <p:nvSpPr>
          <p:cNvPr id="5803" name="Google Shape;5803;p56"/>
          <p:cNvSpPr txBox="1"/>
          <p:nvPr/>
        </p:nvSpPr>
        <p:spPr>
          <a:xfrm>
            <a:off x="2834125" y="4540375"/>
            <a:ext cx="30330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Train-Dev-Test vs. Model fitting</a:t>
            </a:r>
            <a:endParaRPr/>
          </a:p>
        </p:txBody>
      </p:sp>
      <p:sp>
        <p:nvSpPr>
          <p:cNvPr id="5804" name="Google Shape;5804;p56"/>
          <p:cNvSpPr txBox="1"/>
          <p:nvPr/>
        </p:nvSpPr>
        <p:spPr>
          <a:xfrm>
            <a:off x="871125"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805" name="Google Shape;5805;p56"/>
          <p:cNvSpPr txBox="1"/>
          <p:nvPr/>
        </p:nvSpPr>
        <p:spPr>
          <a:xfrm>
            <a:off x="384905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806" name="Google Shape;5806;p56"/>
          <p:cNvSpPr txBox="1"/>
          <p:nvPr/>
        </p:nvSpPr>
        <p:spPr>
          <a:xfrm>
            <a:off x="6940600" y="1905125"/>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w="9525" cap="flat" cmpd="sng">
              <a:solidFill>
                <a:srgbClr val="000000"/>
              </a:solidFill>
              <a:prstDash val="solid"/>
              <a:round/>
              <a:headEnd type="none" w="med" len="med"/>
              <a:tailEnd type="triangle" w="med" len="med"/>
            </a:ln>
          </p:spPr>
        </p:cxnSp>
        <p:cxnSp>
          <p:nvCxnSpPr>
            <p:cNvPr id="5829" name="Google Shape;5829;p57"/>
            <p:cNvCxnSpPr>
              <a:stCxn id="5813" idx="6"/>
              <a:endCxn id="5815" idx="2"/>
            </p:cNvCxnSpPr>
            <p:nvPr/>
          </p:nvCxnSpPr>
          <p:spPr>
            <a:xfrm rot="10800000" flipH="1">
              <a:off x="2652652" y="280950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0" name="Google Shape;5830;p57"/>
            <p:cNvCxnSpPr>
              <a:stCxn id="5813" idx="6"/>
              <a:endCxn id="5816" idx="2"/>
            </p:cNvCxnSpPr>
            <p:nvPr/>
          </p:nvCxnSpPr>
          <p:spPr>
            <a:xfrm>
              <a:off x="2652652" y="34383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w="9525" cap="flat" cmpd="sng">
              <a:solidFill>
                <a:srgbClr val="E6B8AF"/>
              </a:solidFill>
              <a:prstDash val="lgDash"/>
              <a:round/>
              <a:headEnd type="none" w="med" len="med"/>
              <a:tailEnd type="none" w="med" len="med"/>
            </a:ln>
          </p:spPr>
        </p:cxnSp>
        <p:cxnSp>
          <p:nvCxnSpPr>
            <p:cNvPr id="5832" name="Google Shape;5832;p57"/>
            <p:cNvCxnSpPr>
              <a:stCxn id="5814" idx="6"/>
              <a:endCxn id="5815" idx="2"/>
            </p:cNvCxnSpPr>
            <p:nvPr/>
          </p:nvCxnSpPr>
          <p:spPr>
            <a:xfrm rot="10800000" flipH="1">
              <a:off x="2654002" y="280935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3" name="Google Shape;5833;p57"/>
            <p:cNvCxnSpPr>
              <a:stCxn id="5814" idx="6"/>
              <a:endCxn id="5816" idx="2"/>
            </p:cNvCxnSpPr>
            <p:nvPr/>
          </p:nvCxnSpPr>
          <p:spPr>
            <a:xfrm rot="10800000" flipH="1">
              <a:off x="2654002" y="343815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34" name="Google Shape;5834;p57"/>
            <p:cNvCxnSpPr/>
            <p:nvPr/>
          </p:nvCxnSpPr>
          <p:spPr>
            <a:xfrm>
              <a:off x="3591602"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35" name="Google Shape;5835;p57"/>
            <p:cNvCxnSpPr/>
            <p:nvPr/>
          </p:nvCxnSpPr>
          <p:spPr>
            <a:xfrm>
              <a:off x="3591602"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36" name="Google Shape;5836;p57"/>
            <p:cNvCxnSpPr/>
            <p:nvPr/>
          </p:nvCxnSpPr>
          <p:spPr>
            <a:xfrm>
              <a:off x="3591671"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37" name="Google Shape;5837;p57"/>
            <p:cNvCxnSpPr/>
            <p:nvPr/>
          </p:nvCxnSpPr>
          <p:spPr>
            <a:xfrm rot="10800000" flipH="1">
              <a:off x="3591602" y="280942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38" name="Google Shape;5838;p57"/>
            <p:cNvCxnSpPr/>
            <p:nvPr/>
          </p:nvCxnSpPr>
          <p:spPr>
            <a:xfrm>
              <a:off x="3591602"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39" name="Google Shape;5839;p57"/>
            <p:cNvCxnSpPr/>
            <p:nvPr/>
          </p:nvCxnSpPr>
          <p:spPr>
            <a:xfrm>
              <a:off x="3591602"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0" name="Google Shape;5840;p57"/>
            <p:cNvCxnSpPr/>
            <p:nvPr/>
          </p:nvCxnSpPr>
          <p:spPr>
            <a:xfrm rot="10800000" flipH="1">
              <a:off x="3592952" y="2809278"/>
              <a:ext cx="469500" cy="1257900"/>
            </a:xfrm>
            <a:prstGeom prst="straightConnector1">
              <a:avLst/>
            </a:prstGeom>
            <a:noFill/>
            <a:ln w="9525" cap="flat" cmpd="sng">
              <a:solidFill>
                <a:srgbClr val="E6B8AF"/>
              </a:solidFill>
              <a:prstDash val="lgDash"/>
              <a:round/>
              <a:headEnd type="none" w="med" len="med"/>
              <a:tailEnd type="none" w="med" len="med"/>
            </a:ln>
          </p:spPr>
        </p:cxnSp>
        <p:cxnSp>
          <p:nvCxnSpPr>
            <p:cNvPr id="5841" name="Google Shape;5841;p57"/>
            <p:cNvCxnSpPr/>
            <p:nvPr/>
          </p:nvCxnSpPr>
          <p:spPr>
            <a:xfrm rot="10800000" flipH="1">
              <a:off x="3592952" y="3438078"/>
              <a:ext cx="469500" cy="629100"/>
            </a:xfrm>
            <a:prstGeom prst="straightConnector1">
              <a:avLst/>
            </a:prstGeom>
            <a:noFill/>
            <a:ln w="9525" cap="flat" cmpd="sng">
              <a:solidFill>
                <a:srgbClr val="E6B8AF"/>
              </a:solidFill>
              <a:prstDash val="lgDash"/>
              <a:round/>
              <a:headEnd type="none" w="med" len="med"/>
              <a:tailEnd type="none" w="med" len="med"/>
            </a:ln>
          </p:spPr>
        </p:cxnSp>
        <p:cxnSp>
          <p:nvCxnSpPr>
            <p:cNvPr id="5842" name="Google Shape;5842;p57"/>
            <p:cNvCxnSpPr/>
            <p:nvPr/>
          </p:nvCxnSpPr>
          <p:spPr>
            <a:xfrm>
              <a:off x="3592952" y="40671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3" name="Google Shape;5843;p57"/>
            <p:cNvCxnSpPr/>
            <p:nvPr/>
          </p:nvCxnSpPr>
          <p:spPr>
            <a:xfrm>
              <a:off x="4529927" y="2809278"/>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44" name="Google Shape;5844;p57"/>
            <p:cNvCxnSpPr/>
            <p:nvPr/>
          </p:nvCxnSpPr>
          <p:spPr>
            <a:xfrm>
              <a:off x="4529927" y="2809278"/>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45" name="Google Shape;5845;p57"/>
            <p:cNvCxnSpPr/>
            <p:nvPr/>
          </p:nvCxnSpPr>
          <p:spPr>
            <a:xfrm>
              <a:off x="4529996" y="2809278"/>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46" name="Google Shape;5846;p57"/>
            <p:cNvCxnSpPr/>
            <p:nvPr/>
          </p:nvCxnSpPr>
          <p:spPr>
            <a:xfrm rot="10800000" flipH="1">
              <a:off x="4529927" y="2809428"/>
              <a:ext cx="471000" cy="628800"/>
            </a:xfrm>
            <a:prstGeom prst="straightConnector1">
              <a:avLst/>
            </a:prstGeom>
            <a:noFill/>
            <a:ln w="9525" cap="flat" cmpd="sng">
              <a:solidFill>
                <a:srgbClr val="E6B8AF"/>
              </a:solidFill>
              <a:prstDash val="dash"/>
              <a:round/>
              <a:headEnd type="none" w="med" len="med"/>
              <a:tailEnd type="none" w="med" len="med"/>
            </a:ln>
          </p:spPr>
        </p:cxnSp>
        <p:cxnSp>
          <p:nvCxnSpPr>
            <p:cNvPr id="5847" name="Google Shape;5847;p57"/>
            <p:cNvCxnSpPr/>
            <p:nvPr/>
          </p:nvCxnSpPr>
          <p:spPr>
            <a:xfrm>
              <a:off x="45299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48" name="Google Shape;5848;p57"/>
            <p:cNvCxnSpPr/>
            <p:nvPr/>
          </p:nvCxnSpPr>
          <p:spPr>
            <a:xfrm>
              <a:off x="45299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49" name="Google Shape;5849;p57"/>
            <p:cNvCxnSpPr/>
            <p:nvPr/>
          </p:nvCxnSpPr>
          <p:spPr>
            <a:xfrm rot="10800000" flipH="1">
              <a:off x="4531277" y="2809278"/>
              <a:ext cx="469500" cy="1257900"/>
            </a:xfrm>
            <a:prstGeom prst="straightConnector1">
              <a:avLst/>
            </a:prstGeom>
            <a:noFill/>
            <a:ln w="9525" cap="flat" cmpd="sng">
              <a:solidFill>
                <a:srgbClr val="E6B8AF"/>
              </a:solidFill>
              <a:prstDash val="dash"/>
              <a:round/>
              <a:headEnd type="none" w="med" len="med"/>
              <a:tailEnd type="none" w="med" len="med"/>
            </a:ln>
          </p:spPr>
        </p:cxnSp>
        <p:cxnSp>
          <p:nvCxnSpPr>
            <p:cNvPr id="5850" name="Google Shape;5850;p57"/>
            <p:cNvCxnSpPr/>
            <p:nvPr/>
          </p:nvCxnSpPr>
          <p:spPr>
            <a:xfrm rot="10800000" flipH="1">
              <a:off x="45312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1" name="Google Shape;5851;p57"/>
            <p:cNvCxnSpPr/>
            <p:nvPr/>
          </p:nvCxnSpPr>
          <p:spPr>
            <a:xfrm>
              <a:off x="4531277" y="40671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2" name="Google Shape;5852;p57"/>
            <p:cNvCxnSpPr/>
            <p:nvPr/>
          </p:nvCxnSpPr>
          <p:spPr>
            <a:xfrm>
              <a:off x="5468327" y="2809203"/>
              <a:ext cx="471000" cy="0"/>
            </a:xfrm>
            <a:prstGeom prst="straightConnector1">
              <a:avLst/>
            </a:prstGeom>
            <a:noFill/>
            <a:ln w="9525" cap="flat" cmpd="sng">
              <a:solidFill>
                <a:srgbClr val="E6B8AF"/>
              </a:solidFill>
              <a:prstDash val="lgDash"/>
              <a:round/>
              <a:headEnd type="none" w="med" len="med"/>
              <a:tailEnd type="none" w="med" len="med"/>
            </a:ln>
          </p:spPr>
        </p:cxnSp>
        <p:cxnSp>
          <p:nvCxnSpPr>
            <p:cNvPr id="5853" name="Google Shape;5853;p57"/>
            <p:cNvCxnSpPr/>
            <p:nvPr/>
          </p:nvCxnSpPr>
          <p:spPr>
            <a:xfrm>
              <a:off x="5468327" y="2809203"/>
              <a:ext cx="471000" cy="628800"/>
            </a:xfrm>
            <a:prstGeom prst="straightConnector1">
              <a:avLst/>
            </a:prstGeom>
            <a:noFill/>
            <a:ln w="9525" cap="flat" cmpd="sng">
              <a:solidFill>
                <a:srgbClr val="E6B8AF"/>
              </a:solidFill>
              <a:prstDash val="lgDash"/>
              <a:round/>
              <a:headEnd type="none" w="med" len="med"/>
              <a:tailEnd type="none" w="med" len="med"/>
            </a:ln>
          </p:spPr>
        </p:cxnSp>
        <p:cxnSp>
          <p:nvCxnSpPr>
            <p:cNvPr id="5854" name="Google Shape;5854;p57"/>
            <p:cNvCxnSpPr/>
            <p:nvPr/>
          </p:nvCxnSpPr>
          <p:spPr>
            <a:xfrm>
              <a:off x="5468396" y="280920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55" name="Google Shape;5855;p57"/>
            <p:cNvCxnSpPr/>
            <p:nvPr/>
          </p:nvCxnSpPr>
          <p:spPr>
            <a:xfrm rot="10800000" flipH="1">
              <a:off x="5468327" y="2809353"/>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56" name="Google Shape;5856;p57"/>
            <p:cNvCxnSpPr/>
            <p:nvPr/>
          </p:nvCxnSpPr>
          <p:spPr>
            <a:xfrm>
              <a:off x="5468327" y="343815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57" name="Google Shape;5857;p57"/>
            <p:cNvCxnSpPr/>
            <p:nvPr/>
          </p:nvCxnSpPr>
          <p:spPr>
            <a:xfrm>
              <a:off x="5468327" y="3438153"/>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58" name="Google Shape;5858;p57"/>
            <p:cNvCxnSpPr/>
            <p:nvPr/>
          </p:nvCxnSpPr>
          <p:spPr>
            <a:xfrm rot="10800000" flipH="1">
              <a:off x="5469677" y="2809203"/>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59" name="Google Shape;5859;p57"/>
            <p:cNvCxnSpPr/>
            <p:nvPr/>
          </p:nvCxnSpPr>
          <p:spPr>
            <a:xfrm rot="10800000" flipH="1">
              <a:off x="5469677" y="3438003"/>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0" name="Google Shape;5860;p57"/>
            <p:cNvCxnSpPr/>
            <p:nvPr/>
          </p:nvCxnSpPr>
          <p:spPr>
            <a:xfrm>
              <a:off x="5469677" y="4067103"/>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1" name="Google Shape;5861;p57"/>
            <p:cNvCxnSpPr/>
            <p:nvPr/>
          </p:nvCxnSpPr>
          <p:spPr>
            <a:xfrm>
              <a:off x="1712827" y="280927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2" name="Google Shape;5862;p57"/>
            <p:cNvCxnSpPr/>
            <p:nvPr/>
          </p:nvCxnSpPr>
          <p:spPr>
            <a:xfrm>
              <a:off x="1712827" y="280927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3" name="Google Shape;5863;p57"/>
            <p:cNvCxnSpPr/>
            <p:nvPr/>
          </p:nvCxnSpPr>
          <p:spPr>
            <a:xfrm>
              <a:off x="1712896" y="2809278"/>
              <a:ext cx="4722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4" name="Google Shape;5864;p57"/>
            <p:cNvCxnSpPr/>
            <p:nvPr/>
          </p:nvCxnSpPr>
          <p:spPr>
            <a:xfrm rot="10800000" flipH="1">
              <a:off x="1712827" y="2809428"/>
              <a:ext cx="471000" cy="628800"/>
            </a:xfrm>
            <a:prstGeom prst="straightConnector1">
              <a:avLst/>
            </a:prstGeom>
            <a:noFill/>
            <a:ln w="9525" cap="flat" cmpd="sng">
              <a:solidFill>
                <a:srgbClr val="000000"/>
              </a:solidFill>
              <a:prstDash val="solid"/>
              <a:round/>
              <a:headEnd type="none" w="med" len="med"/>
              <a:tailEnd type="triangle" w="med" len="med"/>
            </a:ln>
          </p:spPr>
        </p:cxnSp>
        <p:cxnSp>
          <p:nvCxnSpPr>
            <p:cNvPr id="5865" name="Google Shape;5865;p57"/>
            <p:cNvCxnSpPr/>
            <p:nvPr/>
          </p:nvCxnSpPr>
          <p:spPr>
            <a:xfrm>
              <a:off x="1712827" y="3438228"/>
              <a:ext cx="471000" cy="0"/>
            </a:xfrm>
            <a:prstGeom prst="straightConnector1">
              <a:avLst/>
            </a:prstGeom>
            <a:noFill/>
            <a:ln w="9525" cap="flat" cmpd="sng">
              <a:solidFill>
                <a:srgbClr val="000000"/>
              </a:solidFill>
              <a:prstDash val="solid"/>
              <a:round/>
              <a:headEnd type="none" w="med" len="med"/>
              <a:tailEnd type="triangle" w="med" len="med"/>
            </a:ln>
          </p:spPr>
        </p:cxnSp>
        <p:cxnSp>
          <p:nvCxnSpPr>
            <p:cNvPr id="5866" name="Google Shape;5866;p57"/>
            <p:cNvCxnSpPr/>
            <p:nvPr/>
          </p:nvCxnSpPr>
          <p:spPr>
            <a:xfrm>
              <a:off x="1712827" y="3438228"/>
              <a:ext cx="4722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7" name="Google Shape;5867;p57"/>
            <p:cNvCxnSpPr/>
            <p:nvPr/>
          </p:nvCxnSpPr>
          <p:spPr>
            <a:xfrm rot="10800000" flipH="1">
              <a:off x="1714177" y="2809278"/>
              <a:ext cx="469500" cy="1257900"/>
            </a:xfrm>
            <a:prstGeom prst="straightConnector1">
              <a:avLst/>
            </a:prstGeom>
            <a:noFill/>
            <a:ln w="9525" cap="flat" cmpd="sng">
              <a:solidFill>
                <a:srgbClr val="000000"/>
              </a:solidFill>
              <a:prstDash val="solid"/>
              <a:round/>
              <a:headEnd type="none" w="med" len="med"/>
              <a:tailEnd type="triangle" w="med" len="med"/>
            </a:ln>
          </p:spPr>
        </p:cxnSp>
        <p:cxnSp>
          <p:nvCxnSpPr>
            <p:cNvPr id="5868" name="Google Shape;5868;p57"/>
            <p:cNvCxnSpPr/>
            <p:nvPr/>
          </p:nvCxnSpPr>
          <p:spPr>
            <a:xfrm rot="10800000" flipH="1">
              <a:off x="1714177" y="3438078"/>
              <a:ext cx="469500" cy="629100"/>
            </a:xfrm>
            <a:prstGeom prst="straightConnector1">
              <a:avLst/>
            </a:prstGeom>
            <a:noFill/>
            <a:ln w="9525" cap="flat" cmpd="sng">
              <a:solidFill>
                <a:srgbClr val="000000"/>
              </a:solidFill>
              <a:prstDash val="solid"/>
              <a:round/>
              <a:headEnd type="none" w="med" len="med"/>
              <a:tailEnd type="triangle" w="med" len="med"/>
            </a:ln>
          </p:spPr>
        </p:cxnSp>
        <p:cxnSp>
          <p:nvCxnSpPr>
            <p:cNvPr id="5869" name="Google Shape;5869;p57"/>
            <p:cNvCxnSpPr/>
            <p:nvPr/>
          </p:nvCxnSpPr>
          <p:spPr>
            <a:xfrm>
              <a:off x="1714177" y="4067178"/>
              <a:ext cx="471000" cy="0"/>
            </a:xfrm>
            <a:prstGeom prst="straightConnector1">
              <a:avLst/>
            </a:prstGeom>
            <a:noFill/>
            <a:ln w="9525" cap="flat" cmpd="sng">
              <a:solidFill>
                <a:srgbClr val="000000"/>
              </a:solidFill>
              <a:prstDash val="solid"/>
              <a:round/>
              <a:headEnd type="none" w="med" len="med"/>
              <a:tailEnd type="triangle" w="med" len="med"/>
            </a:ln>
          </p:spPr>
        </p:cxnSp>
        <p:sp>
          <p:nvSpPr>
            <p:cNvPr id="5870" name="Google Shape;5870;p57"/>
            <p:cNvSpPr/>
            <p:nvPr/>
          </p:nvSpPr>
          <p:spPr>
            <a:xfrm>
              <a:off x="6711627" y="3200553"/>
              <a:ext cx="467400" cy="475200"/>
            </a:xfrm>
            <a:prstGeom prst="ellipse">
              <a:avLst/>
            </a:prstGeom>
            <a:solidFill>
              <a:srgbClr val="F4CC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w="9525" cap="flat" cmpd="sng">
              <a:solidFill>
                <a:srgbClr val="000000"/>
              </a:solidFill>
              <a:prstDash val="solid"/>
              <a:round/>
              <a:headEnd type="none" w="med" len="med"/>
              <a:tailEnd type="triangle" w="med" len="med"/>
            </a:ln>
          </p:spPr>
        </p:cxnSp>
        <p:cxnSp>
          <p:nvCxnSpPr>
            <p:cNvPr id="5872" name="Google Shape;5872;p57"/>
            <p:cNvCxnSpPr>
              <a:stCxn id="5825" idx="6"/>
              <a:endCxn id="5870" idx="2"/>
            </p:cNvCxnSpPr>
            <p:nvPr/>
          </p:nvCxnSpPr>
          <p:spPr>
            <a:xfrm>
              <a:off x="6405927" y="3438303"/>
              <a:ext cx="305700" cy="0"/>
            </a:xfrm>
            <a:prstGeom prst="straightConnector1">
              <a:avLst/>
            </a:prstGeom>
            <a:noFill/>
            <a:ln w="9525" cap="flat" cmpd="sng">
              <a:solidFill>
                <a:srgbClr val="000000"/>
              </a:solidFill>
              <a:prstDash val="solid"/>
              <a:round/>
              <a:headEnd type="none" w="med" len="med"/>
              <a:tailEnd type="triangle" w="med" len="med"/>
            </a:ln>
          </p:spPr>
        </p:cxnSp>
        <p:cxnSp>
          <p:nvCxnSpPr>
            <p:cNvPr id="5873" name="Google Shape;5873;p57"/>
            <p:cNvCxnSpPr>
              <a:stCxn id="5826" idx="6"/>
              <a:endCxn id="5870" idx="3"/>
            </p:cNvCxnSpPr>
            <p:nvPr/>
          </p:nvCxnSpPr>
          <p:spPr>
            <a:xfrm rot="10800000" flipH="1">
              <a:off x="6407277" y="3606153"/>
              <a:ext cx="372900" cy="461100"/>
            </a:xfrm>
            <a:prstGeom prst="straightConnector1">
              <a:avLst/>
            </a:prstGeom>
            <a:noFill/>
            <a:ln w="9525" cap="flat" cmpd="sng">
              <a:solidFill>
                <a:srgbClr val="000000"/>
              </a:solidFill>
              <a:prstDash val="solid"/>
              <a:round/>
              <a:headEnd type="none" w="med" len="med"/>
              <a:tailEnd type="triangle" w="med" len="med"/>
            </a:ln>
          </p:spPr>
        </p:cxnSp>
        <p:cxnSp>
          <p:nvCxnSpPr>
            <p:cNvPr id="5874" name="Google Shape;5874;p57"/>
            <p:cNvCxnSpPr>
              <a:stCxn id="5870" idx="6"/>
            </p:cNvCxnSpPr>
            <p:nvPr/>
          </p:nvCxnSpPr>
          <p:spPr>
            <a:xfrm rot="10800000" flipH="1">
              <a:off x="7179027" y="3431553"/>
              <a:ext cx="329100" cy="6600"/>
            </a:xfrm>
            <a:prstGeom prst="straightConnector1">
              <a:avLst/>
            </a:prstGeom>
            <a:noFill/>
            <a:ln w="9525" cap="flat" cmpd="sng">
              <a:solidFill>
                <a:srgbClr val="000000"/>
              </a:solidFill>
              <a:prstDash val="solid"/>
              <a:round/>
              <a:headEnd type="none" w="med" len="med"/>
              <a:tailEnd type="triangle" w="med" len="med"/>
            </a:ln>
          </p:spPr>
        </p:cxnSp>
        <p:sp>
          <p:nvSpPr>
            <p:cNvPr id="5875" name="Google Shape;5875;p57"/>
            <p:cNvSpPr txBox="1"/>
            <p:nvPr/>
          </p:nvSpPr>
          <p:spPr>
            <a:xfrm>
              <a:off x="1283000" y="3367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5876" name="Google Shape;5876;p57"/>
            <p:cNvSpPr txBox="1"/>
            <p:nvPr/>
          </p:nvSpPr>
          <p:spPr>
            <a:xfrm>
              <a:off x="1283000" y="3936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5877" name="Google Shape;5877;p57"/>
            <p:cNvSpPr txBox="1"/>
            <p:nvPr/>
          </p:nvSpPr>
          <p:spPr>
            <a:xfrm>
              <a:off x="1283000" y="2741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cxnSp>
          <p:nvCxnSpPr>
            <p:cNvPr id="5878" name="Google Shape;5878;p57"/>
            <p:cNvCxnSpPr>
              <a:endCxn id="5817" idx="2"/>
            </p:cNvCxnSpPr>
            <p:nvPr/>
          </p:nvCxnSpPr>
          <p:spPr>
            <a:xfrm>
              <a:off x="2652721" y="2809353"/>
              <a:ext cx="472200" cy="1257900"/>
            </a:xfrm>
            <a:prstGeom prst="straightConnector1">
              <a:avLst/>
            </a:prstGeom>
            <a:noFill/>
            <a:ln w="9525" cap="flat" cmpd="sng">
              <a:solidFill>
                <a:srgbClr val="E6B8AF"/>
              </a:solidFill>
              <a:prstDash val="lgDash"/>
              <a:round/>
              <a:headEnd type="none" w="med" len="med"/>
              <a:tailEnd type="none" w="med" len="med"/>
            </a:ln>
          </p:spPr>
        </p:cxnSp>
        <p:cxnSp>
          <p:nvCxnSpPr>
            <p:cNvPr id="5879" name="Google Shape;5879;p57"/>
            <p:cNvCxnSpPr>
              <a:stCxn id="5814" idx="6"/>
              <a:endCxn id="5817" idx="2"/>
            </p:cNvCxnSpPr>
            <p:nvPr/>
          </p:nvCxnSpPr>
          <p:spPr>
            <a:xfrm>
              <a:off x="2654002" y="4067253"/>
              <a:ext cx="471000" cy="0"/>
            </a:xfrm>
            <a:prstGeom prst="straightConnector1">
              <a:avLst/>
            </a:prstGeom>
            <a:noFill/>
            <a:ln w="9525" cap="flat" cmpd="sng">
              <a:solidFill>
                <a:srgbClr val="E6B8AF"/>
              </a:solidFill>
              <a:prstDash val="lgDash"/>
              <a:round/>
              <a:headEnd type="none" w="med" len="med"/>
              <a:tailEnd type="none" w="med" len="med"/>
            </a:ln>
          </p:spPr>
        </p:cxnSp>
      </p:grpSp>
      <p:sp>
        <p:nvSpPr>
          <p:cNvPr id="5880" name="Google Shape;5880;p57"/>
          <p:cNvSpPr txBox="1"/>
          <p:nvPr/>
        </p:nvSpPr>
        <p:spPr>
          <a:xfrm>
            <a:off x="6504425" y="9322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a</a:t>
            </a:r>
            <a:r>
              <a:rPr lang="en" sz="1100" baseline="-25000">
                <a:latin typeface="Consolas"/>
                <a:ea typeface="Consolas"/>
                <a:cs typeface="Consolas"/>
                <a:sym typeface="Consolas"/>
              </a:rPr>
              <a:t>[L]</a:t>
            </a:r>
            <a:endParaRPr sz="1100" baseline="-25000">
              <a:latin typeface="Consolas"/>
              <a:ea typeface="Consolas"/>
              <a:cs typeface="Consolas"/>
              <a:sym typeface="Consolas"/>
            </a:endParaRPr>
          </a:p>
        </p:txBody>
      </p:sp>
      <p:cxnSp>
        <p:nvCxnSpPr>
          <p:cNvPr id="5881" name="Google Shape;5881;p57"/>
          <p:cNvCxnSpPr/>
          <p:nvPr/>
        </p:nvCxnSpPr>
        <p:spPr>
          <a:xfrm rot="10800000">
            <a:off x="1814145" y="4620452"/>
            <a:ext cx="1828800" cy="9000"/>
          </a:xfrm>
          <a:prstGeom prst="straightConnector1">
            <a:avLst/>
          </a:prstGeom>
          <a:noFill/>
          <a:ln w="9525" cap="flat" cmpd="sng">
            <a:solidFill>
              <a:schemeClr val="dk2"/>
            </a:solidFill>
            <a:prstDash val="solid"/>
            <a:round/>
            <a:headEnd type="triangle" w="med" len="med"/>
            <a:tailEnd type="none" w="med" len="med"/>
          </a:ln>
        </p:spPr>
      </p:cxnSp>
      <p:sp>
        <p:nvSpPr>
          <p:cNvPr id="5882" name="Google Shape;5882;p57"/>
          <p:cNvSpPr/>
          <p:nvPr/>
        </p:nvSpPr>
        <p:spPr>
          <a:xfrm>
            <a:off x="2344750" y="41317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2589580" y="41205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2574057" y="39323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22255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23172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2087932" y="3634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txBox="1"/>
          <p:nvPr/>
        </p:nvSpPr>
        <p:spPr>
          <a:xfrm>
            <a:off x="2960525" y="4529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89" name="Google Shape;5889;p57"/>
          <p:cNvSpPr txBox="1"/>
          <p:nvPr/>
        </p:nvSpPr>
        <p:spPr>
          <a:xfrm rot="-5400000">
            <a:off x="1518400" y="3316275"/>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90" name="Google Shape;5890;p57"/>
          <p:cNvCxnSpPr/>
          <p:nvPr/>
        </p:nvCxnSpPr>
        <p:spPr>
          <a:xfrm rot="10800000" flipH="1">
            <a:off x="1898275" y="2498825"/>
            <a:ext cx="12000" cy="2241000"/>
          </a:xfrm>
          <a:prstGeom prst="straightConnector1">
            <a:avLst/>
          </a:prstGeom>
          <a:noFill/>
          <a:ln w="9525" cap="flat" cmpd="sng">
            <a:solidFill>
              <a:schemeClr val="dk2"/>
            </a:solidFill>
            <a:prstDash val="solid"/>
            <a:round/>
            <a:headEnd type="none" w="med" len="med"/>
            <a:tailEnd type="triangle" w="med" len="med"/>
          </a:ln>
        </p:spPr>
      </p:cxnSp>
      <p:sp>
        <p:nvSpPr>
          <p:cNvPr id="5891" name="Google Shape;5891;p57"/>
          <p:cNvSpPr/>
          <p:nvPr/>
        </p:nvSpPr>
        <p:spPr>
          <a:xfrm>
            <a:off x="2878782" y="41317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23165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25303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26220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2621332" y="3786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2911316" y="3681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30030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3002332" y="38628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28351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29261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26065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24541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25458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2269257" y="33989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2301716" y="3224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2392732" y="3405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24696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3307839" y="3463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31399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3307839" y="3235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30637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32316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31399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3231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31547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29268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2682716" y="3071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28506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32161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2987516" y="33003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2835116" y="2843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3003039" y="2854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27589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3063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3155439" y="3006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22255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2469639" y="3692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2468932" y="40152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2774439" y="3921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0" name="Google Shape;5930;p57"/>
          <p:cNvCxnSpPr/>
          <p:nvPr/>
        </p:nvCxnSpPr>
        <p:spPr>
          <a:xfrm>
            <a:off x="1849075" y="4347225"/>
            <a:ext cx="105900" cy="0"/>
          </a:xfrm>
          <a:prstGeom prst="straightConnector1">
            <a:avLst/>
          </a:prstGeom>
          <a:noFill/>
          <a:ln w="9525" cap="flat" cmpd="sng">
            <a:solidFill>
              <a:schemeClr val="dk2"/>
            </a:solidFill>
            <a:prstDash val="solid"/>
            <a:round/>
            <a:headEnd type="none" w="med" len="med"/>
            <a:tailEnd type="none" w="med" len="med"/>
          </a:ln>
        </p:spPr>
      </p:cxnSp>
      <p:cxnSp>
        <p:nvCxnSpPr>
          <p:cNvPr id="5931" name="Google Shape;5931;p57"/>
          <p:cNvCxnSpPr/>
          <p:nvPr/>
        </p:nvCxnSpPr>
        <p:spPr>
          <a:xfrm>
            <a:off x="1849075" y="2670825"/>
            <a:ext cx="105900" cy="0"/>
          </a:xfrm>
          <a:prstGeom prst="straightConnector1">
            <a:avLst/>
          </a:prstGeom>
          <a:noFill/>
          <a:ln w="9525" cap="flat" cmpd="sng">
            <a:solidFill>
              <a:schemeClr val="dk2"/>
            </a:solidFill>
            <a:prstDash val="solid"/>
            <a:round/>
            <a:headEnd type="none" w="med" len="med"/>
            <a:tailEnd type="none" w="med" len="med"/>
          </a:ln>
        </p:spPr>
      </p:cxnSp>
      <p:sp>
        <p:nvSpPr>
          <p:cNvPr id="5932" name="Google Shape;5932;p57"/>
          <p:cNvSpPr/>
          <p:nvPr/>
        </p:nvSpPr>
        <p:spPr>
          <a:xfrm>
            <a:off x="1924481" y="2722077"/>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cxnSp>
        <p:nvCxnSpPr>
          <p:cNvPr id="5933" name="Google Shape;5933;p57"/>
          <p:cNvCxnSpPr/>
          <p:nvPr/>
        </p:nvCxnSpPr>
        <p:spPr>
          <a:xfrm>
            <a:off x="2039100" y="4574475"/>
            <a:ext cx="0" cy="136500"/>
          </a:xfrm>
          <a:prstGeom prst="straightConnector1">
            <a:avLst/>
          </a:prstGeom>
          <a:noFill/>
          <a:ln w="9525" cap="flat" cmpd="sng">
            <a:solidFill>
              <a:schemeClr val="dk2"/>
            </a:solidFill>
            <a:prstDash val="solid"/>
            <a:round/>
            <a:headEnd type="none" w="med" len="med"/>
            <a:tailEnd type="none" w="med" len="med"/>
          </a:ln>
        </p:spPr>
      </p:cxnSp>
      <p:cxnSp>
        <p:nvCxnSpPr>
          <p:cNvPr id="5934" name="Google Shape;5934;p57"/>
          <p:cNvCxnSpPr/>
          <p:nvPr/>
        </p:nvCxnSpPr>
        <p:spPr>
          <a:xfrm>
            <a:off x="3410700" y="4574475"/>
            <a:ext cx="0" cy="136500"/>
          </a:xfrm>
          <a:prstGeom prst="straightConnector1">
            <a:avLst/>
          </a:prstGeom>
          <a:noFill/>
          <a:ln w="9525" cap="flat" cmpd="sng">
            <a:solidFill>
              <a:schemeClr val="dk2"/>
            </a:solidFill>
            <a:prstDash val="solid"/>
            <a:round/>
            <a:headEnd type="none" w="med" len="med"/>
            <a:tailEnd type="none" w="med" len="med"/>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w="9525" cap="flat" cmpd="sng">
              <a:solidFill>
                <a:schemeClr val="dk2"/>
              </a:solidFill>
              <a:prstDash val="solid"/>
              <a:round/>
              <a:headEnd type="stealth" w="med" len="med"/>
              <a:tailEnd type="stealth" w="med" len="med"/>
            </a:ln>
          </p:spPr>
        </p:cxnSp>
        <p:cxnSp>
          <p:nvCxnSpPr>
            <p:cNvPr id="5937" name="Google Shape;5937;p57"/>
            <p:cNvCxnSpPr/>
            <p:nvPr/>
          </p:nvCxnSpPr>
          <p:spPr>
            <a:xfrm rot="10800000" flipH="1">
              <a:off x="4096388" y="2892265"/>
              <a:ext cx="7500" cy="1828800"/>
            </a:xfrm>
            <a:prstGeom prst="straightConnector1">
              <a:avLst/>
            </a:prstGeom>
            <a:noFill/>
            <a:ln w="9525" cap="flat" cmpd="sng">
              <a:solidFill>
                <a:schemeClr val="dk2"/>
              </a:solidFill>
              <a:prstDash val="solid"/>
              <a:round/>
              <a:headEnd type="stealth" w="med" len="med"/>
              <a:tailEnd type="stealth" w="med" len="med"/>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3961180" y="442539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3945657" y="42371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35971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36888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3459532" y="3939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4250382" y="443656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36881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3901916" y="3909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39936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3992932" y="4091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4282916" y="3986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4374639" y="3844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4373932" y="41676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42067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42977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39781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38257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39174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3640857" y="3703713"/>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3673316" y="3528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3764332" y="3710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38412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4679439" y="37687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4511516" y="3757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4679439" y="3540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4435316" y="4290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46032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4511516" y="4138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4603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4526332" y="44724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4298439" y="4302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4054316" y="33765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42222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45877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4359116" y="36051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4206716" y="31479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4374639" y="31591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4130516" y="3833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4435316" y="3452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4527039" y="33115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3597116" y="4214728"/>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3841239" y="39973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3840532" y="4320059"/>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4146039" y="4225920"/>
              <a:ext cx="60600" cy="759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3376256" y="3069614"/>
              <a:ext cx="1455725" cy="1573875"/>
            </a:xfrm>
            <a:custGeom>
              <a:avLst/>
              <a:gdLst/>
              <a:ahLst/>
              <a:cxnLst/>
              <a:rect l="l" t="t" r="r" b="b"/>
              <a:pathLst>
                <a:path w="58229" h="62955" extrusionOk="0">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w="9525" cap="flat" cmpd="sng">
              <a:solidFill>
                <a:srgbClr val="0000FF"/>
              </a:solidFill>
              <a:prstDash val="dash"/>
              <a:round/>
              <a:headEnd type="none" w="med" len="med"/>
              <a:tailEnd type="none" w="med" len="med"/>
            </a:ln>
          </p:spPr>
        </p:sp>
      </p:grpSp>
      <p:sp>
        <p:nvSpPr>
          <p:cNvPr id="5985" name="Google Shape;5985;p57"/>
          <p:cNvSpPr/>
          <p:nvPr/>
        </p:nvSpPr>
        <p:spPr>
          <a:xfrm>
            <a:off x="4993025" y="2989225"/>
            <a:ext cx="1307700" cy="13077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txBox="1"/>
          <p:nvPr/>
        </p:nvSpPr>
        <p:spPr>
          <a:xfrm>
            <a:off x="5779375" y="26708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a:solidFill>
                  <a:srgbClr val="0000FF"/>
                </a:solidFill>
                <a:latin typeface="Consolas"/>
                <a:ea typeface="Consolas"/>
                <a:cs typeface="Consolas"/>
                <a:sym typeface="Consolas"/>
              </a:rPr>
              <a:t>r=1</a:t>
            </a:r>
            <a:endParaRPr sz="1200" i="1">
              <a:solidFill>
                <a:srgbClr val="0000FF"/>
              </a:solidFill>
              <a:latin typeface="Consolas"/>
              <a:ea typeface="Consolas"/>
              <a:cs typeface="Consolas"/>
              <a:sym typeface="Consolas"/>
            </a:endParaRPr>
          </a:p>
        </p:txBody>
      </p:sp>
      <p:sp>
        <p:nvSpPr>
          <p:cNvPr id="5987" name="Google Shape;5987;p57"/>
          <p:cNvSpPr/>
          <p:nvPr/>
        </p:nvSpPr>
        <p:spPr>
          <a:xfrm>
            <a:off x="3816600" y="3566525"/>
            <a:ext cx="709800" cy="136500"/>
          </a:xfrm>
          <a:prstGeom prst="stripedRightArrow">
            <a:avLst>
              <a:gd name="adj1" fmla="val 50000"/>
              <a:gd name="adj2" fmla="val 500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txBox="1"/>
          <p:nvPr/>
        </p:nvSpPr>
        <p:spPr>
          <a:xfrm>
            <a:off x="6148775" y="3681328"/>
            <a:ext cx="571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i="1">
                <a:latin typeface="Consolas"/>
                <a:ea typeface="Consolas"/>
                <a:cs typeface="Consolas"/>
                <a:sym typeface="Consolas"/>
              </a:rPr>
              <a:t>x1</a:t>
            </a:r>
            <a:endParaRPr sz="1000" i="1">
              <a:latin typeface="Consolas"/>
              <a:ea typeface="Consolas"/>
              <a:cs typeface="Consolas"/>
              <a:sym typeface="Consolas"/>
            </a:endParaRPr>
          </a:p>
        </p:txBody>
      </p:sp>
      <p:sp>
        <p:nvSpPr>
          <p:cNvPr id="5989" name="Google Shape;5989;p57"/>
          <p:cNvSpPr txBox="1"/>
          <p:nvPr/>
        </p:nvSpPr>
        <p:spPr>
          <a:xfrm rot="-5400000">
            <a:off x="5204275" y="2670825"/>
            <a:ext cx="492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90" name="Google Shape;5990;p57"/>
          <p:cNvSpPr txBox="1"/>
          <p:nvPr/>
        </p:nvSpPr>
        <p:spPr>
          <a:xfrm>
            <a:off x="7034925" y="9322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91" name="Google Shape;5991;p57"/>
          <p:cNvSpPr txBox="1"/>
          <p:nvPr/>
        </p:nvSpPr>
        <p:spPr>
          <a:xfrm>
            <a:off x="7034925" y="3552950"/>
            <a:ext cx="15225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w="9525" cap="flat" cmpd="sng">
            <a:solidFill>
              <a:schemeClr val="dk2"/>
            </a:solidFill>
            <a:prstDash val="solid"/>
            <a:round/>
            <a:headEnd type="stealth" w="med" len="med"/>
            <a:tailEnd type="none" w="med" len="med"/>
          </a:ln>
        </p:spPr>
      </p:cxnSp>
      <p:cxnSp>
        <p:nvCxnSpPr>
          <p:cNvPr id="5997" name="Google Shape;5997;p58"/>
          <p:cNvCxnSpPr/>
          <p:nvPr/>
        </p:nvCxnSpPr>
        <p:spPr>
          <a:xfrm rot="10800000" flipH="1">
            <a:off x="1375913" y="2776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5998" name="Google Shape;5998;p58"/>
          <p:cNvCxnSpPr/>
          <p:nvPr/>
        </p:nvCxnSpPr>
        <p:spPr>
          <a:xfrm rot="10800000" flipH="1">
            <a:off x="786950" y="1565125"/>
            <a:ext cx="588000" cy="676800"/>
          </a:xfrm>
          <a:prstGeom prst="straightConnector1">
            <a:avLst/>
          </a:prstGeom>
          <a:noFill/>
          <a:ln w="9525" cap="flat" cmpd="sng">
            <a:solidFill>
              <a:schemeClr val="dk2"/>
            </a:solidFill>
            <a:prstDash val="solid"/>
            <a:round/>
            <a:headEnd type="stealth" w="med" len="med"/>
            <a:tailEnd type="none" w="med" len="med"/>
          </a:ln>
        </p:spPr>
      </p:cxnSp>
      <p:sp>
        <p:nvSpPr>
          <p:cNvPr id="5999" name="Google Shape;5999;p58"/>
          <p:cNvSpPr/>
          <p:nvPr/>
        </p:nvSpPr>
        <p:spPr>
          <a:xfrm rot="-2308403">
            <a:off x="825188" y="1077218"/>
            <a:ext cx="1468775" cy="416564"/>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0" name="Google Shape;6000;p58"/>
          <p:cNvCxnSpPr>
            <a:stCxn id="5999" idx="2"/>
            <a:endCxn id="5999" idx="6"/>
          </p:cNvCxnSpPr>
          <p:nvPr/>
        </p:nvCxnSpPr>
        <p:spPr>
          <a:xfrm rot="10800000" flipH="1">
            <a:off x="984625" y="828600"/>
            <a:ext cx="1149900" cy="913800"/>
          </a:xfrm>
          <a:prstGeom prst="curvedConnector5">
            <a:avLst>
              <a:gd name="adj1" fmla="val 11366"/>
              <a:gd name="adj2" fmla="val -29162"/>
              <a:gd name="adj3" fmla="val 114793"/>
            </a:avLst>
          </a:prstGeom>
          <a:noFill/>
          <a:ln w="9525" cap="flat" cmpd="sng">
            <a:solidFill>
              <a:srgbClr val="0000FF"/>
            </a:solidFill>
            <a:prstDash val="lgDash"/>
            <a:round/>
            <a:headEnd type="none" w="med" len="med"/>
            <a:tailEnd type="none" w="med" len="med"/>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03" name="Google Shape;6003;p58"/>
            <p:cNvCxnSpPr/>
            <p:nvPr/>
          </p:nvCxnSpPr>
          <p:spPr>
            <a:xfrm rot="10800000" flipH="1">
              <a:off x="3655713" y="181165"/>
              <a:ext cx="9300" cy="1307700"/>
            </a:xfrm>
            <a:prstGeom prst="straightConnector1">
              <a:avLst/>
            </a:prstGeom>
            <a:noFill/>
            <a:ln w="9525" cap="flat" cmpd="sng">
              <a:solidFill>
                <a:schemeClr val="dk2"/>
              </a:solidFill>
              <a:prstDash val="solid"/>
              <a:round/>
              <a:headEnd type="none" w="med" len="med"/>
              <a:tailEnd type="stealth" w="med" len="med"/>
            </a:ln>
          </p:spPr>
        </p:cxnSp>
        <p:sp>
          <p:nvSpPr>
            <p:cNvPr id="6004" name="Google Shape;6004;p58"/>
            <p:cNvSpPr/>
            <p:nvPr/>
          </p:nvSpPr>
          <p:spPr>
            <a:xfrm rot="-1694975">
              <a:off x="3650545" y="634758"/>
              <a:ext cx="1524360" cy="41649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8"/>
            <p:cNvSpPr/>
            <p:nvPr/>
          </p:nvSpPr>
          <p:spPr>
            <a:xfrm rot="-1697709">
              <a:off x="3822041" y="672947"/>
              <a:ext cx="1244268" cy="275012"/>
            </a:xfrm>
            <a:prstGeom prst="ellipse">
              <a:avLst/>
            </a:prstGeom>
            <a:noFill/>
            <a:ln w="19050"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rot="-1698362">
              <a:off x="4062372" y="757773"/>
              <a:ext cx="662406" cy="170453"/>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7" name="Google Shape;6007;p58"/>
          <p:cNvSpPr txBox="1"/>
          <p:nvPr/>
        </p:nvSpPr>
        <p:spPr>
          <a:xfrm>
            <a:off x="2319925" y="157292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8" name="Google Shape;6008;p58"/>
          <p:cNvSpPr txBox="1"/>
          <p:nvPr/>
        </p:nvSpPr>
        <p:spPr>
          <a:xfrm>
            <a:off x="4401425" y="14811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9" name="Google Shape;6009;p58"/>
          <p:cNvSpPr txBox="1"/>
          <p:nvPr/>
        </p:nvSpPr>
        <p:spPr>
          <a:xfrm>
            <a:off x="758700" y="2117363"/>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10" name="Google Shape;6010;p58"/>
          <p:cNvSpPr txBox="1"/>
          <p:nvPr/>
        </p:nvSpPr>
        <p:spPr>
          <a:xfrm>
            <a:off x="1007425" y="3385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w="9525" cap="flat" cmpd="sng">
                <a:solidFill>
                  <a:schemeClr val="dk2"/>
                </a:solidFill>
                <a:prstDash val="solid"/>
                <a:round/>
                <a:headEnd type="stealth" w="med" len="med"/>
                <a:tailEnd type="none" w="med" len="med"/>
              </a:ln>
            </p:spPr>
          </p:cxnSp>
          <p:cxnSp>
            <p:nvCxnSpPr>
              <p:cNvPr id="6014" name="Google Shape;6014;p58"/>
              <p:cNvCxnSpPr/>
              <p:nvPr/>
            </p:nvCxnSpPr>
            <p:spPr>
              <a:xfrm rot="10800000" flipH="1">
                <a:off x="1375913" y="2639865"/>
                <a:ext cx="2700" cy="1308000"/>
              </a:xfrm>
              <a:prstGeom prst="straightConnector1">
                <a:avLst/>
              </a:prstGeom>
              <a:noFill/>
              <a:ln w="9525" cap="flat" cmpd="sng">
                <a:solidFill>
                  <a:schemeClr val="dk2"/>
                </a:solidFill>
                <a:prstDash val="solid"/>
                <a:round/>
                <a:headEnd type="none" w="med" len="med"/>
                <a:tailEnd type="stealth" w="med" len="med"/>
              </a:ln>
            </p:spPr>
          </p:cxnSp>
          <p:cxnSp>
            <p:nvCxnSpPr>
              <p:cNvPr id="6015" name="Google Shape;6015;p58"/>
              <p:cNvCxnSpPr/>
              <p:nvPr/>
            </p:nvCxnSpPr>
            <p:spPr>
              <a:xfrm rot="10800000" flipH="1">
                <a:off x="777650" y="3935125"/>
                <a:ext cx="589800" cy="676800"/>
              </a:xfrm>
              <a:prstGeom prst="straightConnector1">
                <a:avLst/>
              </a:prstGeom>
              <a:noFill/>
              <a:ln w="9525" cap="flat" cmpd="sng">
                <a:solidFill>
                  <a:schemeClr val="dk2"/>
                </a:solidFill>
                <a:prstDash val="solid"/>
                <a:round/>
                <a:headEnd type="stealth" w="med" len="med"/>
                <a:tailEnd type="none" w="med" len="med"/>
              </a:ln>
            </p:spPr>
          </p:cxnSp>
        </p:grpSp>
        <p:sp>
          <p:nvSpPr>
            <p:cNvPr id="6016" name="Google Shape;6016;p58"/>
            <p:cNvSpPr/>
            <p:nvPr/>
          </p:nvSpPr>
          <p:spPr>
            <a:xfrm>
              <a:off x="901378" y="2753562"/>
              <a:ext cx="1468800" cy="4164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17" name="Google Shape;6017;p58"/>
            <p:cNvCxnSpPr>
              <a:stCxn id="6016" idx="2"/>
              <a:endCxn id="6016" idx="6"/>
            </p:cNvCxnSpPr>
            <p:nvPr/>
          </p:nvCxnSpPr>
          <p:spPr>
            <a:xfrm>
              <a:off x="901378" y="2961762"/>
              <a:ext cx="1468800" cy="600"/>
            </a:xfrm>
            <a:prstGeom prst="curvedConnector5">
              <a:avLst>
                <a:gd name="adj1" fmla="val 6102"/>
                <a:gd name="adj2" fmla="val 213456378"/>
                <a:gd name="adj3" fmla="val 96870"/>
              </a:avLst>
            </a:prstGeom>
            <a:noFill/>
            <a:ln w="9525" cap="flat" cmpd="sng">
              <a:solidFill>
                <a:srgbClr val="0000FF"/>
              </a:solidFill>
              <a:prstDash val="lgDash"/>
              <a:round/>
              <a:headEnd type="none" w="med" len="med"/>
              <a:tailEnd type="none" w="med" len="med"/>
            </a:ln>
          </p:spPr>
        </p:cxnSp>
        <p:sp>
          <p:nvSpPr>
            <p:cNvPr id="6018" name="Google Shape;6018;p58"/>
            <p:cNvSpPr txBox="1"/>
            <p:nvPr/>
          </p:nvSpPr>
          <p:spPr>
            <a:xfrm>
              <a:off x="2318275" y="3796475"/>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19" name="Google Shape;6019;p58"/>
            <p:cNvSpPr txBox="1"/>
            <p:nvPr/>
          </p:nvSpPr>
          <p:spPr>
            <a:xfrm>
              <a:off x="758700" y="43579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0" name="Google Shape;6020;p58"/>
            <p:cNvSpPr txBox="1"/>
            <p:nvPr/>
          </p:nvSpPr>
          <p:spPr>
            <a:xfrm>
              <a:off x="1150025" y="241260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w="9525" cap="flat" cmpd="sng">
                <a:solidFill>
                  <a:schemeClr val="dk2"/>
                </a:solidFill>
                <a:prstDash val="solid"/>
                <a:round/>
                <a:headEnd type="stealth" w="med" len="med"/>
                <a:tailEnd type="none" w="med" len="med"/>
              </a:ln>
            </p:spPr>
          </p:cxnSp>
          <p:cxnSp>
            <p:nvCxnSpPr>
              <p:cNvPr id="6024" name="Google Shape;6024;p58"/>
              <p:cNvCxnSpPr/>
              <p:nvPr/>
            </p:nvCxnSpPr>
            <p:spPr>
              <a:xfrm rot="10800000" flipH="1">
                <a:off x="3655713" y="257365"/>
                <a:ext cx="9300" cy="1307700"/>
              </a:xfrm>
              <a:prstGeom prst="straightConnector1">
                <a:avLst/>
              </a:prstGeom>
              <a:noFill/>
              <a:ln w="9525" cap="flat" cmpd="sng">
                <a:solidFill>
                  <a:schemeClr val="dk2"/>
                </a:solidFill>
                <a:prstDash val="solid"/>
                <a:round/>
                <a:headEnd type="none" w="med" len="med"/>
                <a:tailEnd type="stealth" w="med" len="med"/>
              </a:ln>
            </p:spPr>
          </p:cxnSp>
        </p:grpSp>
        <p:sp>
          <p:nvSpPr>
            <p:cNvPr id="6025" name="Google Shape;6025;p58"/>
            <p:cNvSpPr/>
            <p:nvPr/>
          </p:nvSpPr>
          <p:spPr>
            <a:xfrm>
              <a:off x="3512550" y="2803925"/>
              <a:ext cx="1077600" cy="1070700"/>
            </a:xfrm>
            <a:prstGeom prst="ellipse">
              <a:avLst/>
            </a:prstGeom>
            <a:noFill/>
            <a:ln w="9525" cap="flat" cmpd="sng">
              <a:solidFill>
                <a:srgbClr val="0000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a:off x="3645150" y="2957375"/>
              <a:ext cx="812400" cy="7638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3843000" y="3112025"/>
              <a:ext cx="416700" cy="454500"/>
            </a:xfrm>
            <a:prstGeom prst="ellipse">
              <a:avLst/>
            </a:prstGeom>
            <a:noFill/>
            <a:ln w="9525" cap="flat" cmpd="sng">
              <a:solidFill>
                <a:srgbClr val="FF00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txBox="1"/>
            <p:nvPr/>
          </p:nvSpPr>
          <p:spPr>
            <a:xfrm>
              <a:off x="4510650" y="39720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9" name="Google Shape;6029;p58"/>
            <p:cNvSpPr txBox="1"/>
            <p:nvPr/>
          </p:nvSpPr>
          <p:spPr>
            <a:xfrm>
              <a:off x="2953963" y="2709850"/>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6030" name="Google Shape;6030;p58"/>
          <p:cNvSpPr txBox="1"/>
          <p:nvPr/>
        </p:nvSpPr>
        <p:spPr>
          <a:xfrm>
            <a:off x="2864838" y="277675"/>
            <a:ext cx="3783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31" name="Google Shape;6031;p58"/>
          <p:cNvSpPr txBox="1"/>
          <p:nvPr/>
        </p:nvSpPr>
        <p:spPr>
          <a:xfrm>
            <a:off x="2264125" y="2070875"/>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Before Normalization</a:t>
            </a:r>
            <a:endParaRPr>
              <a:latin typeface="Consolas"/>
              <a:ea typeface="Consolas"/>
              <a:cs typeface="Consolas"/>
              <a:sym typeface="Consolas"/>
            </a:endParaRPr>
          </a:p>
        </p:txBody>
      </p:sp>
      <p:sp>
        <p:nvSpPr>
          <p:cNvPr id="6032" name="Google Shape;6032;p58"/>
          <p:cNvSpPr txBox="1"/>
          <p:nvPr/>
        </p:nvSpPr>
        <p:spPr>
          <a:xfrm>
            <a:off x="2264125" y="46094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6033" name="Google Shape;6033;p58"/>
          <p:cNvSpPr txBox="1"/>
          <p:nvPr/>
        </p:nvSpPr>
        <p:spPr>
          <a:xfrm>
            <a:off x="6328613" y="282550"/>
            <a:ext cx="2307900" cy="238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6034" name="Google Shape;6034;p58"/>
          <p:cNvCxnSpPr/>
          <p:nvPr/>
        </p:nvCxnSpPr>
        <p:spPr>
          <a:xfrm rot="10800000">
            <a:off x="6030600" y="2810200"/>
            <a:ext cx="2593200" cy="20100"/>
          </a:xfrm>
          <a:prstGeom prst="straightConnector1">
            <a:avLst/>
          </a:prstGeom>
          <a:noFill/>
          <a:ln w="9525" cap="flat" cmpd="sng">
            <a:solidFill>
              <a:schemeClr val="dk2"/>
            </a:solidFill>
            <a:prstDash val="solid"/>
            <a:round/>
            <a:headEnd type="stealth" w="med" len="med"/>
            <a:tailEnd type="none" w="med" len="med"/>
          </a:ln>
        </p:spPr>
      </p:cxnSp>
      <p:cxnSp>
        <p:nvCxnSpPr>
          <p:cNvPr id="6035" name="Google Shape;6035;p58"/>
          <p:cNvCxnSpPr/>
          <p:nvPr/>
        </p:nvCxnSpPr>
        <p:spPr>
          <a:xfrm rot="10800000">
            <a:off x="6030744" y="700236"/>
            <a:ext cx="4200" cy="2109900"/>
          </a:xfrm>
          <a:prstGeom prst="straightConnector1">
            <a:avLst/>
          </a:prstGeom>
          <a:noFill/>
          <a:ln w="9525" cap="flat" cmpd="sng">
            <a:solidFill>
              <a:schemeClr val="dk2"/>
            </a:solidFill>
            <a:prstDash val="solid"/>
            <a:round/>
            <a:headEnd type="none" w="med" len="med"/>
            <a:tailEnd type="stealth" w="med" len="med"/>
          </a:ln>
        </p:spPr>
      </p:cxnSp>
      <p:cxnSp>
        <p:nvCxnSpPr>
          <p:cNvPr id="6036" name="Google Shape;6036;p58"/>
          <p:cNvCxnSpPr/>
          <p:nvPr/>
        </p:nvCxnSpPr>
        <p:spPr>
          <a:xfrm>
            <a:off x="6065750" y="970325"/>
            <a:ext cx="2336700" cy="1735500"/>
          </a:xfrm>
          <a:prstGeom prst="curvedConnector3">
            <a:avLst>
              <a:gd name="adj1" fmla="val 8289"/>
            </a:avLst>
          </a:prstGeom>
          <a:noFill/>
          <a:ln w="9525" cap="flat" cmpd="sng">
            <a:solidFill>
              <a:srgbClr val="0000FF"/>
            </a:solidFill>
            <a:prstDash val="lgDash"/>
            <a:round/>
            <a:headEnd type="none" w="med" len="med"/>
            <a:tailEnd type="none" w="med" len="med"/>
          </a:ln>
        </p:spPr>
      </p:cxnSp>
      <p:cxnSp>
        <p:nvCxnSpPr>
          <p:cNvPr id="6037" name="Google Shape;6037;p58"/>
          <p:cNvCxnSpPr/>
          <p:nvPr/>
        </p:nvCxnSpPr>
        <p:spPr>
          <a:xfrm>
            <a:off x="6030600" y="1054300"/>
            <a:ext cx="1812000" cy="1416600"/>
          </a:xfrm>
          <a:prstGeom prst="curvedConnector3">
            <a:avLst>
              <a:gd name="adj1" fmla="val 11104"/>
            </a:avLst>
          </a:prstGeom>
          <a:noFill/>
          <a:ln w="9525" cap="flat" cmpd="sng">
            <a:solidFill>
              <a:srgbClr val="FF0000"/>
            </a:solidFill>
            <a:prstDash val="lgDash"/>
            <a:round/>
            <a:headEnd type="none" w="med" len="med"/>
            <a:tailEnd type="none" w="med" len="med"/>
          </a:ln>
        </p:spPr>
      </p:cxnSp>
      <p:sp>
        <p:nvSpPr>
          <p:cNvPr id="6038" name="Google Shape;6038;p58"/>
          <p:cNvSpPr/>
          <p:nvPr/>
        </p:nvSpPr>
        <p:spPr>
          <a:xfrm rot="-818997">
            <a:off x="7856025" y="2255925"/>
            <a:ext cx="435545" cy="165933"/>
          </a:xfrm>
          <a:custGeom>
            <a:avLst/>
            <a:gdLst/>
            <a:ahLst/>
            <a:cxnLst/>
            <a:rect l="l" t="t" r="r" b="b"/>
            <a:pathLst>
              <a:path w="17421" h="6637" extrusionOk="0">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w="9525" cap="flat" cmpd="sng">
            <a:solidFill>
              <a:srgbClr val="FF0000"/>
            </a:solidFill>
            <a:prstDash val="lgDash"/>
            <a:round/>
            <a:headEnd type="none" w="med" len="med"/>
            <a:tailEnd type="none" w="med" len="med"/>
          </a:ln>
        </p:spPr>
      </p:sp>
      <p:sp>
        <p:nvSpPr>
          <p:cNvPr id="6039" name="Google Shape;6039;p58"/>
          <p:cNvSpPr txBox="1"/>
          <p:nvPr/>
        </p:nvSpPr>
        <p:spPr>
          <a:xfrm>
            <a:off x="8076400" y="2130663"/>
            <a:ext cx="787200" cy="3762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marL="0" lvl="0" indent="0" algn="ctr" rtl="0">
              <a:spcBef>
                <a:spcPts val="0"/>
              </a:spcBef>
              <a:spcAft>
                <a:spcPts val="0"/>
              </a:spcAft>
              <a:buNone/>
            </a:pPr>
            <a:endParaRPr sz="1100">
              <a:solidFill>
                <a:srgbClr val="FF0000"/>
              </a:solidFill>
              <a:latin typeface="Consolas"/>
              <a:ea typeface="Consolas"/>
              <a:cs typeface="Consolas"/>
              <a:sym typeface="Consolas"/>
            </a:endParaRPr>
          </a:p>
          <a:p>
            <a:pPr marL="0" lvl="0" indent="0" algn="ctr" rtl="0">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6040" name="Google Shape;6040;p58"/>
          <p:cNvSpPr txBox="1"/>
          <p:nvPr/>
        </p:nvSpPr>
        <p:spPr>
          <a:xfrm>
            <a:off x="5618250" y="73600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6041" name="Google Shape;6041;p58"/>
          <p:cNvSpPr txBox="1"/>
          <p:nvPr/>
        </p:nvSpPr>
        <p:spPr>
          <a:xfrm>
            <a:off x="8636525" y="2529150"/>
            <a:ext cx="416700" cy="31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6042" name="Google Shape;6042;p58"/>
          <p:cNvCxnSpPr/>
          <p:nvPr/>
        </p:nvCxnSpPr>
        <p:spPr>
          <a:xfrm flipH="1">
            <a:off x="7914425" y="1760250"/>
            <a:ext cx="6600" cy="1017300"/>
          </a:xfrm>
          <a:prstGeom prst="straightConnector1">
            <a:avLst/>
          </a:prstGeom>
          <a:noFill/>
          <a:ln w="19050" cap="flat" cmpd="sng">
            <a:solidFill>
              <a:srgbClr val="6AA84F"/>
            </a:solidFill>
            <a:prstDash val="solid"/>
            <a:round/>
            <a:headEnd type="none" w="med" len="med"/>
            <a:tailEnd type="none" w="med" len="med"/>
          </a:ln>
        </p:spPr>
      </p:cxnSp>
      <p:cxnSp>
        <p:nvCxnSpPr>
          <p:cNvPr id="6043" name="Google Shape;6043;p58"/>
          <p:cNvCxnSpPr/>
          <p:nvPr/>
        </p:nvCxnSpPr>
        <p:spPr>
          <a:xfrm rot="-5400000" flipH="1">
            <a:off x="5938850" y="3107250"/>
            <a:ext cx="980400" cy="461400"/>
          </a:xfrm>
          <a:prstGeom prst="curvedConnector3">
            <a:avLst>
              <a:gd name="adj1" fmla="val -79988"/>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047"/>
        <p:cNvGrpSpPr/>
        <p:nvPr/>
      </p:nvGrpSpPr>
      <p:grpSpPr>
        <a:xfrm>
          <a:off x="0" y="0"/>
          <a:ext cx="0" cy="0"/>
          <a:chOff x="0" y="0"/>
          <a:chExt cx="0" cy="0"/>
        </a:xfrm>
      </p:grpSpPr>
      <p:sp>
        <p:nvSpPr>
          <p:cNvPr id="6048" name="Google Shape;6048;p59"/>
          <p:cNvSpPr/>
          <p:nvPr/>
        </p:nvSpPr>
        <p:spPr>
          <a:xfrm>
            <a:off x="1895158"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49" name="Google Shape;6049;p59"/>
          <p:cNvSpPr/>
          <p:nvPr/>
        </p:nvSpPr>
        <p:spPr>
          <a:xfrm>
            <a:off x="1895158"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50" name="Google Shape;6050;p59"/>
          <p:cNvSpPr txBox="1"/>
          <p:nvPr/>
        </p:nvSpPr>
        <p:spPr>
          <a:xfrm>
            <a:off x="926276" y="3916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1</a:t>
            </a:r>
            <a:endParaRPr baseline="-25000">
              <a:latin typeface="Consolas"/>
              <a:ea typeface="Consolas"/>
              <a:cs typeface="Consolas"/>
              <a:sym typeface="Consolas"/>
            </a:endParaRPr>
          </a:p>
        </p:txBody>
      </p:sp>
      <p:sp>
        <p:nvSpPr>
          <p:cNvPr id="6051" name="Google Shape;6051;p59"/>
          <p:cNvSpPr/>
          <p:nvPr/>
        </p:nvSpPr>
        <p:spPr>
          <a:xfrm>
            <a:off x="6425247" y="692701"/>
            <a:ext cx="538800" cy="5577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052" name="Google Shape;6052;p59"/>
          <p:cNvCxnSpPr>
            <a:stCxn id="6051" idx="6"/>
          </p:cNvCxnSpPr>
          <p:nvPr/>
        </p:nvCxnSpPr>
        <p:spPr>
          <a:xfrm>
            <a:off x="6964047" y="971551"/>
            <a:ext cx="501900" cy="0"/>
          </a:xfrm>
          <a:prstGeom prst="straightConnector1">
            <a:avLst/>
          </a:prstGeom>
          <a:noFill/>
          <a:ln w="9525" cap="flat" cmpd="sng">
            <a:solidFill>
              <a:schemeClr val="dk2"/>
            </a:solidFill>
            <a:prstDash val="solid"/>
            <a:round/>
            <a:headEnd type="none" w="med" len="med"/>
            <a:tailEnd type="triangle" w="med" len="med"/>
          </a:ln>
        </p:spPr>
      </p:cxnSp>
      <p:sp>
        <p:nvSpPr>
          <p:cNvPr id="6053" name="Google Shape;6053;p59"/>
          <p:cNvSpPr txBox="1"/>
          <p:nvPr/>
        </p:nvSpPr>
        <p:spPr>
          <a:xfrm>
            <a:off x="916876" y="11687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onsolas"/>
                <a:ea typeface="Consolas"/>
                <a:cs typeface="Consolas"/>
                <a:sym typeface="Consolas"/>
              </a:rPr>
              <a:t>x</a:t>
            </a:r>
            <a:r>
              <a:rPr lang="en" baseline="-25000">
                <a:latin typeface="Consolas"/>
                <a:ea typeface="Consolas"/>
                <a:cs typeface="Consolas"/>
                <a:sym typeface="Consolas"/>
              </a:rPr>
              <a:t>2</a:t>
            </a:r>
            <a:endParaRPr baseline="-25000">
              <a:latin typeface="Consolas"/>
              <a:ea typeface="Consolas"/>
              <a:cs typeface="Consolas"/>
              <a:sym typeface="Consolas"/>
            </a:endParaRPr>
          </a:p>
        </p:txBody>
      </p:sp>
      <p:grpSp>
        <p:nvGrpSpPr>
          <p:cNvPr id="6054" name="Google Shape;6054;p59"/>
          <p:cNvGrpSpPr/>
          <p:nvPr/>
        </p:nvGrpSpPr>
        <p:grpSpPr>
          <a:xfrm>
            <a:off x="1432449" y="496407"/>
            <a:ext cx="462868" cy="954948"/>
            <a:chOff x="837658" y="496313"/>
            <a:chExt cx="1057500" cy="954948"/>
          </a:xfrm>
        </p:grpSpPr>
        <p:cxnSp>
          <p:nvCxnSpPr>
            <p:cNvPr id="6055" name="Google Shape;6055;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56" name="Google Shape;6056;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57" name="Google Shape;6057;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58" name="Google Shape;6058;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grpSp>
        <p:nvGrpSpPr>
          <p:cNvPr id="6059" name="Google Shape;6059;p59"/>
          <p:cNvGrpSpPr/>
          <p:nvPr/>
        </p:nvGrpSpPr>
        <p:grpSpPr>
          <a:xfrm>
            <a:off x="2428836" y="496407"/>
            <a:ext cx="480634" cy="954948"/>
            <a:chOff x="837658" y="496313"/>
            <a:chExt cx="1057500" cy="954948"/>
          </a:xfrm>
        </p:grpSpPr>
        <p:cxnSp>
          <p:nvCxnSpPr>
            <p:cNvPr id="6060" name="Google Shape;6060;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61" name="Google Shape;6061;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62" name="Google Shape;6062;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63" name="Google Shape;6063;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64" name="Google Shape;6064;p59"/>
          <p:cNvSpPr/>
          <p:nvPr/>
        </p:nvSpPr>
        <p:spPr>
          <a:xfrm>
            <a:off x="2858933" y="226588"/>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65" name="Google Shape;6065;p59"/>
          <p:cNvSpPr/>
          <p:nvPr/>
        </p:nvSpPr>
        <p:spPr>
          <a:xfrm>
            <a:off x="2868333" y="1168739"/>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6066" name="Google Shape;6066;p59"/>
          <p:cNvGrpSpPr/>
          <p:nvPr/>
        </p:nvGrpSpPr>
        <p:grpSpPr>
          <a:xfrm>
            <a:off x="3392636" y="494082"/>
            <a:ext cx="480634" cy="954948"/>
            <a:chOff x="837658" y="496313"/>
            <a:chExt cx="1057500" cy="954948"/>
          </a:xfrm>
        </p:grpSpPr>
        <p:cxnSp>
          <p:nvCxnSpPr>
            <p:cNvPr id="6067" name="Google Shape;6067;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68" name="Google Shape;6068;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69" name="Google Shape;6069;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70" name="Google Shape;6070;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cxnSp>
        <p:nvCxnSpPr>
          <p:cNvPr id="6071" name="Google Shape;6071;p59"/>
          <p:cNvCxnSpPr/>
          <p:nvPr/>
        </p:nvCxnSpPr>
        <p:spPr>
          <a:xfrm>
            <a:off x="3870849" y="999900"/>
            <a:ext cx="257700" cy="5700"/>
          </a:xfrm>
          <a:prstGeom prst="straightConnector1">
            <a:avLst/>
          </a:prstGeom>
          <a:noFill/>
          <a:ln w="28575" cap="flat" cmpd="sng">
            <a:solidFill>
              <a:schemeClr val="dk2"/>
            </a:solidFill>
            <a:prstDash val="dot"/>
            <a:round/>
            <a:headEnd type="none" w="med" len="med"/>
            <a:tailEnd type="none" w="med" len="med"/>
          </a:ln>
        </p:spPr>
      </p:cxnSp>
      <p:sp>
        <p:nvSpPr>
          <p:cNvPr id="6072" name="Google Shape;6072;p59"/>
          <p:cNvSpPr/>
          <p:nvPr/>
        </p:nvSpPr>
        <p:spPr>
          <a:xfrm>
            <a:off x="4618733"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73" name="Google Shape;6073;p59"/>
          <p:cNvSpPr/>
          <p:nvPr/>
        </p:nvSpPr>
        <p:spPr>
          <a:xfrm>
            <a:off x="4618733"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grpSp>
        <p:nvGrpSpPr>
          <p:cNvPr id="6074" name="Google Shape;6074;p59"/>
          <p:cNvGrpSpPr/>
          <p:nvPr/>
        </p:nvGrpSpPr>
        <p:grpSpPr>
          <a:xfrm>
            <a:off x="4156024" y="489275"/>
            <a:ext cx="462868" cy="954948"/>
            <a:chOff x="837658" y="496313"/>
            <a:chExt cx="1057500" cy="954948"/>
          </a:xfrm>
        </p:grpSpPr>
        <p:cxnSp>
          <p:nvCxnSpPr>
            <p:cNvPr id="6075" name="Google Shape;6075;p59"/>
            <p:cNvCxnSpPr/>
            <p:nvPr/>
          </p:nvCxnSpPr>
          <p:spPr>
            <a:xfrm>
              <a:off x="837658" y="496313"/>
              <a:ext cx="1057500" cy="0"/>
            </a:xfrm>
            <a:prstGeom prst="straightConnector1">
              <a:avLst/>
            </a:prstGeom>
            <a:noFill/>
            <a:ln w="9525" cap="flat" cmpd="sng">
              <a:solidFill>
                <a:schemeClr val="dk2"/>
              </a:solidFill>
              <a:prstDash val="dash"/>
              <a:round/>
              <a:headEnd type="none" w="med" len="med"/>
              <a:tailEnd type="none" w="med" len="med"/>
            </a:ln>
          </p:spPr>
        </p:cxnSp>
        <p:cxnSp>
          <p:nvCxnSpPr>
            <p:cNvPr id="6076" name="Google Shape;6076;p59"/>
            <p:cNvCxnSpPr/>
            <p:nvPr/>
          </p:nvCxnSpPr>
          <p:spPr>
            <a:xfrm>
              <a:off x="837658" y="1438361"/>
              <a:ext cx="1057500" cy="12900"/>
            </a:xfrm>
            <a:prstGeom prst="straightConnector1">
              <a:avLst/>
            </a:prstGeom>
            <a:noFill/>
            <a:ln w="9525" cap="flat" cmpd="sng">
              <a:solidFill>
                <a:schemeClr val="dk2"/>
              </a:solidFill>
              <a:prstDash val="dash"/>
              <a:round/>
              <a:headEnd type="none" w="med" len="med"/>
              <a:tailEnd type="none" w="med" len="med"/>
            </a:ln>
          </p:spPr>
        </p:cxnSp>
        <p:cxnSp>
          <p:nvCxnSpPr>
            <p:cNvPr id="6077" name="Google Shape;6077;p59"/>
            <p:cNvCxnSpPr/>
            <p:nvPr/>
          </p:nvCxnSpPr>
          <p:spPr>
            <a:xfrm>
              <a:off x="837658" y="496361"/>
              <a:ext cx="1057500" cy="954900"/>
            </a:xfrm>
            <a:prstGeom prst="straightConnector1">
              <a:avLst/>
            </a:prstGeom>
            <a:noFill/>
            <a:ln w="9525" cap="flat" cmpd="sng">
              <a:solidFill>
                <a:schemeClr val="dk2"/>
              </a:solidFill>
              <a:prstDash val="dash"/>
              <a:round/>
              <a:headEnd type="none" w="med" len="med"/>
              <a:tailEnd type="none" w="med" len="med"/>
            </a:ln>
          </p:spPr>
        </p:cxnSp>
        <p:cxnSp>
          <p:nvCxnSpPr>
            <p:cNvPr id="6078" name="Google Shape;6078;p59"/>
            <p:cNvCxnSpPr/>
            <p:nvPr/>
          </p:nvCxnSpPr>
          <p:spPr>
            <a:xfrm rot="10800000" flipH="1">
              <a:off x="837658" y="496313"/>
              <a:ext cx="1057500" cy="942300"/>
            </a:xfrm>
            <a:prstGeom prst="straightConnector1">
              <a:avLst/>
            </a:prstGeom>
            <a:noFill/>
            <a:ln w="9525" cap="flat" cmpd="sng">
              <a:solidFill>
                <a:schemeClr val="dk2"/>
              </a:solidFill>
              <a:prstDash val="dash"/>
              <a:round/>
              <a:headEnd type="none" w="med" len="med"/>
              <a:tailEnd type="none" w="med" len="med"/>
            </a:ln>
          </p:spPr>
        </p:cxnSp>
      </p:grpSp>
      <p:grpSp>
        <p:nvGrpSpPr>
          <p:cNvPr id="6079" name="Google Shape;6079;p59"/>
          <p:cNvGrpSpPr/>
          <p:nvPr/>
        </p:nvGrpSpPr>
        <p:grpSpPr>
          <a:xfrm>
            <a:off x="5152411" y="489275"/>
            <a:ext cx="480634" cy="954948"/>
            <a:chOff x="837658" y="496313"/>
            <a:chExt cx="1057500" cy="954948"/>
          </a:xfrm>
        </p:grpSpPr>
        <p:cxnSp>
          <p:nvCxnSpPr>
            <p:cNvPr id="6080" name="Google Shape;6080;p59"/>
            <p:cNvCxnSpPr/>
            <p:nvPr/>
          </p:nvCxnSpPr>
          <p:spPr>
            <a:xfrm>
              <a:off x="837658" y="496313"/>
              <a:ext cx="1057500" cy="0"/>
            </a:xfrm>
            <a:prstGeom prst="straightConnector1">
              <a:avLst/>
            </a:prstGeom>
            <a:noFill/>
            <a:ln w="9525" cap="flat" cmpd="sng">
              <a:solidFill>
                <a:schemeClr val="dk2"/>
              </a:solidFill>
              <a:prstDash val="solid"/>
              <a:round/>
              <a:headEnd type="none" w="med" len="med"/>
              <a:tailEnd type="none" w="med" len="med"/>
            </a:ln>
          </p:spPr>
        </p:cxnSp>
        <p:cxnSp>
          <p:nvCxnSpPr>
            <p:cNvPr id="6081" name="Google Shape;6081;p59"/>
            <p:cNvCxnSpPr/>
            <p:nvPr/>
          </p:nvCxnSpPr>
          <p:spPr>
            <a:xfrm>
              <a:off x="837658" y="1438361"/>
              <a:ext cx="1057500" cy="12900"/>
            </a:xfrm>
            <a:prstGeom prst="straightConnector1">
              <a:avLst/>
            </a:prstGeom>
            <a:noFill/>
            <a:ln w="9525" cap="flat" cmpd="sng">
              <a:solidFill>
                <a:schemeClr val="dk2"/>
              </a:solidFill>
              <a:prstDash val="solid"/>
              <a:round/>
              <a:headEnd type="none" w="med" len="med"/>
              <a:tailEnd type="none" w="med" len="med"/>
            </a:ln>
          </p:spPr>
        </p:cxnSp>
        <p:cxnSp>
          <p:nvCxnSpPr>
            <p:cNvPr id="6082" name="Google Shape;6082;p59"/>
            <p:cNvCxnSpPr/>
            <p:nvPr/>
          </p:nvCxnSpPr>
          <p:spPr>
            <a:xfrm>
              <a:off x="837658" y="496361"/>
              <a:ext cx="1057500" cy="954900"/>
            </a:xfrm>
            <a:prstGeom prst="straightConnector1">
              <a:avLst/>
            </a:prstGeom>
            <a:noFill/>
            <a:ln w="9525" cap="flat" cmpd="sng">
              <a:solidFill>
                <a:schemeClr val="dk2"/>
              </a:solidFill>
              <a:prstDash val="solid"/>
              <a:round/>
              <a:headEnd type="none" w="med" len="med"/>
              <a:tailEnd type="none" w="med" len="med"/>
            </a:ln>
          </p:spPr>
        </p:cxnSp>
        <p:cxnSp>
          <p:nvCxnSpPr>
            <p:cNvPr id="6083" name="Google Shape;6083;p59"/>
            <p:cNvCxnSpPr/>
            <p:nvPr/>
          </p:nvCxnSpPr>
          <p:spPr>
            <a:xfrm rot="10800000" flipH="1">
              <a:off x="837658" y="496313"/>
              <a:ext cx="1057500" cy="942300"/>
            </a:xfrm>
            <a:prstGeom prst="straightConnector1">
              <a:avLst/>
            </a:prstGeom>
            <a:noFill/>
            <a:ln w="9525" cap="flat" cmpd="sng">
              <a:solidFill>
                <a:schemeClr val="dk2"/>
              </a:solidFill>
              <a:prstDash val="solid"/>
              <a:round/>
              <a:headEnd type="none" w="med" len="med"/>
              <a:tailEnd type="none" w="med" len="med"/>
            </a:ln>
          </p:spPr>
        </p:cxnSp>
      </p:grpSp>
      <p:sp>
        <p:nvSpPr>
          <p:cNvPr id="6084" name="Google Shape;6084;p59"/>
          <p:cNvSpPr/>
          <p:nvPr/>
        </p:nvSpPr>
        <p:spPr>
          <a:xfrm>
            <a:off x="5582508" y="219456"/>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085" name="Google Shape;6085;p59"/>
          <p:cNvSpPr/>
          <p:nvPr/>
        </p:nvSpPr>
        <p:spPr>
          <a:xfrm>
            <a:off x="5591908" y="1161607"/>
            <a:ext cx="533700" cy="5484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086" name="Google Shape;6086;p59"/>
          <p:cNvCxnSpPr>
            <a:stCxn id="6084" idx="6"/>
            <a:endCxn id="6051" idx="2"/>
          </p:cNvCxnSpPr>
          <p:nvPr/>
        </p:nvCxnSpPr>
        <p:spPr>
          <a:xfrm>
            <a:off x="6116208" y="493656"/>
            <a:ext cx="309000" cy="477900"/>
          </a:xfrm>
          <a:prstGeom prst="straightConnector1">
            <a:avLst/>
          </a:prstGeom>
          <a:noFill/>
          <a:ln w="9525" cap="flat" cmpd="sng">
            <a:solidFill>
              <a:schemeClr val="dk2"/>
            </a:solidFill>
            <a:prstDash val="solid"/>
            <a:round/>
            <a:headEnd type="none" w="med" len="med"/>
            <a:tailEnd type="none" w="med" len="med"/>
          </a:ln>
        </p:spPr>
      </p:cxnSp>
      <p:cxnSp>
        <p:nvCxnSpPr>
          <p:cNvPr id="6087" name="Google Shape;6087;p59"/>
          <p:cNvCxnSpPr>
            <a:stCxn id="6085" idx="6"/>
            <a:endCxn id="6051" idx="2"/>
          </p:cNvCxnSpPr>
          <p:nvPr/>
        </p:nvCxnSpPr>
        <p:spPr>
          <a:xfrm rot="10800000" flipH="1">
            <a:off x="6125608" y="971407"/>
            <a:ext cx="299700" cy="464400"/>
          </a:xfrm>
          <a:prstGeom prst="straightConnector1">
            <a:avLst/>
          </a:prstGeom>
          <a:noFill/>
          <a:ln w="9525" cap="flat" cmpd="sng">
            <a:solidFill>
              <a:schemeClr val="dk2"/>
            </a:solidFill>
            <a:prstDash val="solid"/>
            <a:round/>
            <a:headEnd type="none" w="med" len="med"/>
            <a:tailEnd type="none" w="med" len="med"/>
          </a:ln>
        </p:spPr>
      </p:cxnSp>
      <p:sp>
        <p:nvSpPr>
          <p:cNvPr id="6088" name="Google Shape;6088;p59"/>
          <p:cNvSpPr txBox="1"/>
          <p:nvPr/>
        </p:nvSpPr>
        <p:spPr>
          <a:xfrm>
            <a:off x="1892601"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baseline="-25000">
              <a:latin typeface="Consolas"/>
              <a:ea typeface="Consolas"/>
              <a:cs typeface="Consolas"/>
              <a:sym typeface="Consolas"/>
            </a:endParaRPr>
          </a:p>
        </p:txBody>
      </p:sp>
      <p:sp>
        <p:nvSpPr>
          <p:cNvPr id="6089" name="Google Shape;6089;p59"/>
          <p:cNvSpPr txBox="1"/>
          <p:nvPr/>
        </p:nvSpPr>
        <p:spPr>
          <a:xfrm>
            <a:off x="2856376" y="1717150"/>
            <a:ext cx="5388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baseline="-25000">
              <a:latin typeface="Consolas"/>
              <a:ea typeface="Consolas"/>
              <a:cs typeface="Consolas"/>
              <a:sym typeface="Consolas"/>
            </a:endParaRPr>
          </a:p>
        </p:txBody>
      </p:sp>
      <p:sp>
        <p:nvSpPr>
          <p:cNvPr id="6090" name="Google Shape;6090;p59"/>
          <p:cNvSpPr txBox="1"/>
          <p:nvPr/>
        </p:nvSpPr>
        <p:spPr>
          <a:xfrm>
            <a:off x="4616175"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w[L-2]</a:t>
            </a:r>
            <a:endParaRPr sz="1100" baseline="-25000">
              <a:latin typeface="Consolas"/>
              <a:ea typeface="Consolas"/>
              <a:cs typeface="Consolas"/>
              <a:sym typeface="Consolas"/>
            </a:endParaRPr>
          </a:p>
        </p:txBody>
      </p:sp>
      <p:sp>
        <p:nvSpPr>
          <p:cNvPr id="6091" name="Google Shape;6091;p59"/>
          <p:cNvSpPr txBox="1"/>
          <p:nvPr/>
        </p:nvSpPr>
        <p:spPr>
          <a:xfrm>
            <a:off x="5532050" y="17171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w[L-1]</a:t>
            </a:r>
            <a:endParaRPr sz="1100" baseline="-25000">
              <a:latin typeface="Consolas"/>
              <a:ea typeface="Consolas"/>
              <a:cs typeface="Consolas"/>
              <a:sym typeface="Consolas"/>
            </a:endParaRPr>
          </a:p>
        </p:txBody>
      </p:sp>
      <p:sp>
        <p:nvSpPr>
          <p:cNvPr id="6092" name="Google Shape;6092;p59"/>
          <p:cNvSpPr txBox="1"/>
          <p:nvPr/>
        </p:nvSpPr>
        <p:spPr>
          <a:xfrm>
            <a:off x="6369125" y="1254850"/>
            <a:ext cx="6534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w[L]</a:t>
            </a:r>
            <a:endParaRPr sz="1100" baseline="-25000">
              <a:latin typeface="Consolas"/>
              <a:ea typeface="Consolas"/>
              <a:cs typeface="Consolas"/>
              <a:sym typeface="Consolas"/>
            </a:endParaRPr>
          </a:p>
        </p:txBody>
      </p:sp>
      <p:sp>
        <p:nvSpPr>
          <p:cNvPr id="6093" name="Google Shape;6093;p59"/>
          <p:cNvSpPr/>
          <p:nvPr/>
        </p:nvSpPr>
        <p:spPr>
          <a:xfrm>
            <a:off x="3315600" y="2583575"/>
            <a:ext cx="1097400" cy="21945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9"/>
          <p:cNvSpPr/>
          <p:nvPr/>
        </p:nvSpPr>
        <p:spPr>
          <a:xfrm>
            <a:off x="3687450" y="2949263"/>
            <a:ext cx="731400" cy="14631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9"/>
          <p:cNvSpPr/>
          <p:nvPr/>
        </p:nvSpPr>
        <p:spPr>
          <a:xfrm>
            <a:off x="4413000" y="2579075"/>
            <a:ext cx="1097400" cy="21945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9"/>
          <p:cNvSpPr/>
          <p:nvPr/>
        </p:nvSpPr>
        <p:spPr>
          <a:xfrm>
            <a:off x="4418850" y="2949263"/>
            <a:ext cx="731400" cy="1463100"/>
          </a:xfrm>
          <a:prstGeom prst="rect">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9"/>
          <p:cNvSpPr txBox="1"/>
          <p:nvPr/>
        </p:nvSpPr>
        <p:spPr>
          <a:xfrm>
            <a:off x="33156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98" name="Google Shape;6098;p59"/>
          <p:cNvSpPr txBox="1"/>
          <p:nvPr/>
        </p:nvSpPr>
        <p:spPr>
          <a:xfrm>
            <a:off x="5048100" y="2583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99" name="Google Shape;6099;p59"/>
          <p:cNvSpPr txBox="1"/>
          <p:nvPr/>
        </p:nvSpPr>
        <p:spPr>
          <a:xfrm>
            <a:off x="38289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100" name="Google Shape;6100;p59"/>
          <p:cNvSpPr txBox="1"/>
          <p:nvPr/>
        </p:nvSpPr>
        <p:spPr>
          <a:xfrm>
            <a:off x="4553400" y="3345575"/>
            <a:ext cx="462300" cy="37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101" name="Google Shape;6101;p59"/>
          <p:cNvSpPr txBox="1"/>
          <p:nvPr/>
        </p:nvSpPr>
        <p:spPr>
          <a:xfrm>
            <a:off x="6301175" y="1831225"/>
            <a:ext cx="2307900" cy="3048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102" name="Google Shape;6102;p59"/>
          <p:cNvSpPr txBox="1"/>
          <p:nvPr/>
        </p:nvSpPr>
        <p:spPr>
          <a:xfrm>
            <a:off x="6213450" y="35668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marL="0" lvl="0" indent="0" algn="ctr" rtl="0">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marL="0" lvl="0" indent="0" algn="ctr" rtl="0">
              <a:spcBef>
                <a:spcPts val="0"/>
              </a:spcBef>
              <a:spcAft>
                <a:spcPts val="0"/>
              </a:spcAft>
              <a:buNone/>
            </a:pPr>
            <a:endParaRPr>
              <a:latin typeface="Consolas"/>
              <a:ea typeface="Consolas"/>
              <a:cs typeface="Consolas"/>
              <a:sym typeface="Consola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106"/>
        <p:cNvGrpSpPr/>
        <p:nvPr/>
      </p:nvGrpSpPr>
      <p:grpSpPr>
        <a:xfrm>
          <a:off x="0" y="0"/>
          <a:ext cx="0" cy="0"/>
          <a:chOff x="0" y="0"/>
          <a:chExt cx="0" cy="0"/>
        </a:xfrm>
      </p:grpSpPr>
      <p:pic>
        <p:nvPicPr>
          <p:cNvPr id="6107" name="Google Shape;6107;p60"/>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108" name="Google Shape;6108;p60"/>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109" name="Google Shape;6109;p60"/>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110" name="Google Shape;6110;p60"/>
          <p:cNvCxnSpPr/>
          <p:nvPr/>
        </p:nvCxnSpPr>
        <p:spPr>
          <a:xfrm rot="10800000" flipH="1">
            <a:off x="6455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11" name="Google Shape;6111;p60"/>
          <p:cNvSpPr/>
          <p:nvPr/>
        </p:nvSpPr>
        <p:spPr>
          <a:xfrm rot="-789993">
            <a:off x="6714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0"/>
          <p:cNvSpPr txBox="1"/>
          <p:nvPr/>
        </p:nvSpPr>
        <p:spPr>
          <a:xfrm>
            <a:off x="26835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13" name="Google Shape;6113;p60"/>
          <p:cNvSpPr txBox="1"/>
          <p:nvPr/>
        </p:nvSpPr>
        <p:spPr>
          <a:xfrm>
            <a:off x="3311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14" name="Google Shape;6114;p60"/>
          <p:cNvSpPr/>
          <p:nvPr/>
        </p:nvSpPr>
        <p:spPr>
          <a:xfrm rot="-789437">
            <a:off x="10732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0"/>
          <p:cNvSpPr/>
          <p:nvPr/>
        </p:nvSpPr>
        <p:spPr>
          <a:xfrm rot="-789496">
            <a:off x="14403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6" name="Google Shape;6116;p60"/>
          <p:cNvCxnSpPr/>
          <p:nvPr/>
        </p:nvCxnSpPr>
        <p:spPr>
          <a:xfrm rot="10800000" flipH="1">
            <a:off x="6531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17" name="Google Shape;6117;p60"/>
          <p:cNvGrpSpPr/>
          <p:nvPr/>
        </p:nvGrpSpPr>
        <p:grpSpPr>
          <a:xfrm>
            <a:off x="929750" y="3838435"/>
            <a:ext cx="829460" cy="867165"/>
            <a:chOff x="853550" y="3838435"/>
            <a:chExt cx="829460" cy="867165"/>
          </a:xfrm>
        </p:grpSpPr>
        <p:cxnSp>
          <p:nvCxnSpPr>
            <p:cNvPr id="6118" name="Google Shape;6118;p60"/>
            <p:cNvCxnSpPr/>
            <p:nvPr/>
          </p:nvCxnSpPr>
          <p:spPr>
            <a:xfrm>
              <a:off x="853550" y="4705600"/>
              <a:ext cx="200400" cy="0"/>
            </a:xfrm>
            <a:prstGeom prst="straightConnector1">
              <a:avLst/>
            </a:prstGeom>
            <a:noFill/>
            <a:ln w="19050" cap="flat" cmpd="sng">
              <a:solidFill>
                <a:schemeClr val="dk2"/>
              </a:solidFill>
              <a:prstDash val="solid"/>
              <a:round/>
              <a:headEnd type="none" w="med" len="med"/>
              <a:tailEnd type="none" w="med" len="med"/>
            </a:ln>
          </p:spPr>
        </p:cxnSp>
        <p:cxnSp>
          <p:nvCxnSpPr>
            <p:cNvPr id="6119" name="Google Shape;6119;p60"/>
            <p:cNvCxnSpPr/>
            <p:nvPr/>
          </p:nvCxnSpPr>
          <p:spPr>
            <a:xfrm rot="10800000" flipH="1">
              <a:off x="1053950" y="45754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0" name="Google Shape;6120;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1" name="Google Shape;6121;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22" name="Google Shape;6122;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3" name="Google Shape;6123;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24" name="Google Shape;6124;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5" name="Google Shape;6125;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26" name="Google Shape;6126;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7" name="Google Shape;6127;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28" name="Google Shape;6128;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29" name="Google Shape;6129;p60"/>
          <p:cNvSpPr/>
          <p:nvPr/>
        </p:nvSpPr>
        <p:spPr>
          <a:xfrm>
            <a:off x="1881200" y="2990850"/>
            <a:ext cx="285750" cy="809625"/>
          </a:xfrm>
          <a:custGeom>
            <a:avLst/>
            <a:gdLst/>
            <a:ahLst/>
            <a:cxnLst/>
            <a:rect l="l" t="t" r="r" b="b"/>
            <a:pathLst>
              <a:path w="11430" h="32385" extrusionOk="0">
                <a:moveTo>
                  <a:pt x="11430" y="0"/>
                </a:moveTo>
                <a:cubicBezTo>
                  <a:pt x="9843" y="2254"/>
                  <a:pt x="3810" y="8129"/>
                  <a:pt x="1905" y="13526"/>
                </a:cubicBezTo>
                <a:cubicBezTo>
                  <a:pt x="0" y="18924"/>
                  <a:pt x="318" y="29242"/>
                  <a:pt x="0" y="32385"/>
                </a:cubicBezTo>
              </a:path>
            </a:pathLst>
          </a:custGeom>
          <a:noFill/>
          <a:ln w="19050" cap="flat" cmpd="sng">
            <a:solidFill>
              <a:srgbClr val="FF00FF"/>
            </a:solidFill>
            <a:prstDash val="solid"/>
            <a:round/>
            <a:headEnd type="none" w="med" len="med"/>
            <a:tailEnd type="none" w="med" len="med"/>
          </a:ln>
        </p:spPr>
      </p:sp>
      <p:sp>
        <p:nvSpPr>
          <p:cNvPr id="6130" name="Google Shape;6130;p60"/>
          <p:cNvSpPr txBox="1"/>
          <p:nvPr/>
        </p:nvSpPr>
        <p:spPr>
          <a:xfrm>
            <a:off x="1266825" y="4667250"/>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31" name="Google Shape;6131;p60"/>
          <p:cNvSpPr txBox="1"/>
          <p:nvPr/>
        </p:nvSpPr>
        <p:spPr>
          <a:xfrm>
            <a:off x="2085750" y="293322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solidFill>
                  <a:srgbClr val="FF00FF"/>
                </a:solidFill>
                <a:latin typeface="Consolas"/>
                <a:ea typeface="Consolas"/>
                <a:cs typeface="Consolas"/>
                <a:sym typeface="Consolas"/>
              </a:rPr>
              <a:t>BGD</a:t>
            </a:r>
            <a:endParaRPr sz="1100">
              <a:solidFill>
                <a:srgbClr val="FF00FF"/>
              </a:solidFill>
              <a:latin typeface="Consolas"/>
              <a:ea typeface="Consolas"/>
              <a:cs typeface="Consolas"/>
              <a:sym typeface="Consolas"/>
            </a:endParaRPr>
          </a:p>
        </p:txBody>
      </p:sp>
      <p:cxnSp>
        <p:nvCxnSpPr>
          <p:cNvPr id="6132" name="Google Shape;6132;p60"/>
          <p:cNvCxnSpPr/>
          <p:nvPr/>
        </p:nvCxnSpPr>
        <p:spPr>
          <a:xfrm rot="10800000" flipH="1">
            <a:off x="3845993" y="2714160"/>
            <a:ext cx="12900" cy="2182500"/>
          </a:xfrm>
          <a:prstGeom prst="straightConnector1">
            <a:avLst/>
          </a:prstGeom>
          <a:noFill/>
          <a:ln w="9525" cap="flat" cmpd="sng">
            <a:solidFill>
              <a:schemeClr val="dk2"/>
            </a:solidFill>
            <a:prstDash val="solid"/>
            <a:round/>
            <a:headEnd type="none" w="med" len="med"/>
            <a:tailEnd type="stealth" w="med" len="med"/>
          </a:ln>
        </p:spPr>
      </p:cxnSp>
      <p:sp>
        <p:nvSpPr>
          <p:cNvPr id="6133" name="Google Shape;6133;p60"/>
          <p:cNvSpPr/>
          <p:nvPr/>
        </p:nvSpPr>
        <p:spPr>
          <a:xfrm rot="-789993">
            <a:off x="3871890" y="3313413"/>
            <a:ext cx="2435217" cy="1221600"/>
          </a:xfrm>
          <a:prstGeom prst="ellipse">
            <a:avLst/>
          </a:prstGeom>
          <a:noFill/>
          <a:ln w="9525" cap="flat" cmpd="sng">
            <a:solidFill>
              <a:srgbClr val="0000F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0"/>
          <p:cNvSpPr txBox="1"/>
          <p:nvPr/>
        </p:nvSpPr>
        <p:spPr>
          <a:xfrm>
            <a:off x="5883900" y="4743600"/>
            <a:ext cx="4089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35" name="Google Shape;6135;p60"/>
          <p:cNvSpPr txBox="1"/>
          <p:nvPr/>
        </p:nvSpPr>
        <p:spPr>
          <a:xfrm>
            <a:off x="3531575" y="2714100"/>
            <a:ext cx="37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36" name="Google Shape;6136;p60"/>
          <p:cNvSpPr/>
          <p:nvPr/>
        </p:nvSpPr>
        <p:spPr>
          <a:xfrm rot="-789437">
            <a:off x="4273682" y="3512763"/>
            <a:ext cx="1631632" cy="822900"/>
          </a:xfrm>
          <a:prstGeom prst="ellipse">
            <a:avLst/>
          </a:prstGeom>
          <a:noFill/>
          <a:ln w="9525" cap="flat" cmpd="sng">
            <a:solidFill>
              <a:srgbClr val="FF0000"/>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0"/>
          <p:cNvSpPr/>
          <p:nvPr/>
        </p:nvSpPr>
        <p:spPr>
          <a:xfrm rot="-789496">
            <a:off x="4640767" y="3698613"/>
            <a:ext cx="897463" cy="451200"/>
          </a:xfrm>
          <a:prstGeom prst="ellipse">
            <a:avLst/>
          </a:prstGeom>
          <a:noFill/>
          <a:ln w="9525" cap="flat" cmpd="sng">
            <a:solidFill>
              <a:srgbClr val="6AA84F"/>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8" name="Google Shape;6138;p60"/>
          <p:cNvCxnSpPr/>
          <p:nvPr/>
        </p:nvCxnSpPr>
        <p:spPr>
          <a:xfrm rot="10800000" flipH="1">
            <a:off x="3853550" y="4839250"/>
            <a:ext cx="2583000" cy="22200"/>
          </a:xfrm>
          <a:prstGeom prst="straightConnector1">
            <a:avLst/>
          </a:prstGeom>
          <a:noFill/>
          <a:ln w="9525" cap="flat" cmpd="sng">
            <a:solidFill>
              <a:schemeClr val="dk2"/>
            </a:solidFill>
            <a:prstDash val="solid"/>
            <a:round/>
            <a:headEnd type="none" w="med" len="med"/>
            <a:tailEnd type="triangle" w="med" len="med"/>
          </a:ln>
        </p:spPr>
      </p:cxnSp>
      <p:grpSp>
        <p:nvGrpSpPr>
          <p:cNvPr id="6139" name="Google Shape;6139;p60"/>
          <p:cNvGrpSpPr/>
          <p:nvPr/>
        </p:nvGrpSpPr>
        <p:grpSpPr>
          <a:xfrm rot="6975666">
            <a:off x="4489084" y="3247977"/>
            <a:ext cx="750796" cy="767793"/>
            <a:chOff x="997923" y="3838435"/>
            <a:chExt cx="685087" cy="833107"/>
          </a:xfrm>
        </p:grpSpPr>
        <p:cxnSp>
          <p:nvCxnSpPr>
            <p:cNvPr id="6140" name="Google Shape;6140;p60"/>
            <p:cNvCxnSpPr/>
            <p:nvPr/>
          </p:nvCxnSpPr>
          <p:spPr>
            <a:xfrm rot="-6798293" flipH="1">
              <a:off x="1072807" y="4519380"/>
              <a:ext cx="21232" cy="188825"/>
            </a:xfrm>
            <a:prstGeom prst="straightConnector1">
              <a:avLst/>
            </a:prstGeom>
            <a:noFill/>
            <a:ln w="19050" cap="flat" cmpd="sng">
              <a:solidFill>
                <a:schemeClr val="dk2"/>
              </a:solidFill>
              <a:prstDash val="solid"/>
              <a:round/>
              <a:headEnd type="none" w="med" len="med"/>
              <a:tailEnd type="none" w="med" len="med"/>
            </a:ln>
          </p:spPr>
        </p:cxnSp>
        <p:cxnSp>
          <p:nvCxnSpPr>
            <p:cNvPr id="6141" name="Google Shape;6141;p60"/>
            <p:cNvCxnSpPr/>
            <p:nvPr/>
          </p:nvCxnSpPr>
          <p:spPr>
            <a:xfrm rot="-5400000" flipH="1">
              <a:off x="1053950" y="444175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2" name="Google Shape;6142;p60"/>
            <p:cNvCxnSpPr/>
            <p:nvPr/>
          </p:nvCxnSpPr>
          <p:spPr>
            <a:xfrm rot="5400000">
              <a:off x="1053950" y="4319200"/>
              <a:ext cx="114900" cy="130200"/>
            </a:xfrm>
            <a:prstGeom prst="straightConnector1">
              <a:avLst/>
            </a:prstGeom>
            <a:noFill/>
            <a:ln w="19050" cap="flat" cmpd="sng">
              <a:solidFill>
                <a:schemeClr val="dk2"/>
              </a:solidFill>
              <a:prstDash val="solid"/>
              <a:round/>
              <a:headEnd type="none" w="med" len="med"/>
              <a:tailEnd type="none" w="med" len="med"/>
            </a:ln>
          </p:spPr>
        </p:cxnSp>
        <p:cxnSp>
          <p:nvCxnSpPr>
            <p:cNvPr id="6143" name="Google Shape;6143;p60"/>
            <p:cNvCxnSpPr/>
            <p:nvPr/>
          </p:nvCxnSpPr>
          <p:spPr>
            <a:xfrm rot="3299010">
              <a:off x="1123446" y="421186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4" name="Google Shape;6144;p60"/>
            <p:cNvCxnSpPr/>
            <p:nvPr/>
          </p:nvCxnSpPr>
          <p:spPr>
            <a:xfrm rot="9901224">
              <a:off x="1202337" y="4184084"/>
              <a:ext cx="114905" cy="130113"/>
            </a:xfrm>
            <a:prstGeom prst="straightConnector1">
              <a:avLst/>
            </a:prstGeom>
            <a:noFill/>
            <a:ln w="19050" cap="flat" cmpd="sng">
              <a:solidFill>
                <a:schemeClr val="dk2"/>
              </a:solidFill>
              <a:prstDash val="solid"/>
              <a:round/>
              <a:headEnd type="none" w="med" len="med"/>
              <a:tailEnd type="none" w="med" len="med"/>
            </a:ln>
          </p:spPr>
        </p:cxnSp>
        <p:cxnSp>
          <p:nvCxnSpPr>
            <p:cNvPr id="6145" name="Google Shape;6145;p60"/>
            <p:cNvCxnSpPr/>
            <p:nvPr/>
          </p:nvCxnSpPr>
          <p:spPr>
            <a:xfrm rot="8699010" flipH="1">
              <a:off x="1271847" y="415620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6" name="Google Shape;6146;p60"/>
            <p:cNvCxnSpPr/>
            <p:nvPr/>
          </p:nvCxnSpPr>
          <p:spPr>
            <a:xfrm rot="-7500990" flipH="1">
              <a:off x="1371847" y="4075250"/>
              <a:ext cx="115020" cy="130086"/>
            </a:xfrm>
            <a:prstGeom prst="straightConnector1">
              <a:avLst/>
            </a:prstGeom>
            <a:noFill/>
            <a:ln w="19050" cap="flat" cmpd="sng">
              <a:solidFill>
                <a:schemeClr val="dk2"/>
              </a:solidFill>
              <a:prstDash val="solid"/>
              <a:round/>
              <a:headEnd type="none" w="med" len="med"/>
              <a:tailEnd type="none" w="med" len="med"/>
            </a:ln>
          </p:spPr>
        </p:cxnSp>
        <p:cxnSp>
          <p:nvCxnSpPr>
            <p:cNvPr id="6147" name="Google Shape;6147;p60"/>
            <p:cNvCxnSpPr/>
            <p:nvPr/>
          </p:nvCxnSpPr>
          <p:spPr>
            <a:xfrm rot="7384066" flipH="1">
              <a:off x="1419428" y="40227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8" name="Google Shape;6148;p60"/>
            <p:cNvCxnSpPr/>
            <p:nvPr/>
          </p:nvCxnSpPr>
          <p:spPr>
            <a:xfrm rot="-7384066">
              <a:off x="1419428" y="3907132"/>
              <a:ext cx="114913" cy="130055"/>
            </a:xfrm>
            <a:prstGeom prst="straightConnector1">
              <a:avLst/>
            </a:prstGeom>
            <a:noFill/>
            <a:ln w="19050" cap="flat" cmpd="sng">
              <a:solidFill>
                <a:schemeClr val="dk2"/>
              </a:solidFill>
              <a:prstDash val="solid"/>
              <a:round/>
              <a:headEnd type="none" w="med" len="med"/>
              <a:tailEnd type="none" w="med" len="med"/>
            </a:ln>
          </p:spPr>
        </p:cxnSp>
        <p:cxnSp>
          <p:nvCxnSpPr>
            <p:cNvPr id="6149" name="Google Shape;6149;p60"/>
            <p:cNvCxnSpPr/>
            <p:nvPr/>
          </p:nvCxnSpPr>
          <p:spPr>
            <a:xfrm rot="-1984066">
              <a:off x="1541853" y="3859207"/>
              <a:ext cx="114913" cy="130055"/>
            </a:xfrm>
            <a:prstGeom prst="straightConnector1">
              <a:avLst/>
            </a:prstGeom>
            <a:noFill/>
            <a:ln w="19050" cap="flat" cmpd="sng">
              <a:solidFill>
                <a:schemeClr val="dk2"/>
              </a:solidFill>
              <a:prstDash val="solid"/>
              <a:round/>
              <a:headEnd type="none" w="med" len="med"/>
              <a:tailEnd type="none" w="med" len="med"/>
            </a:ln>
          </p:spPr>
        </p:cxnSp>
      </p:grpSp>
      <p:sp>
        <p:nvSpPr>
          <p:cNvPr id="6150" name="Google Shape;6150;p60"/>
          <p:cNvSpPr txBox="1"/>
          <p:nvPr/>
        </p:nvSpPr>
        <p:spPr>
          <a:xfrm>
            <a:off x="5126850" y="3036075"/>
            <a:ext cx="492300" cy="17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51" name="Google Shape;6151;p60"/>
          <p:cNvSpPr txBox="1"/>
          <p:nvPr/>
        </p:nvSpPr>
        <p:spPr>
          <a:xfrm>
            <a:off x="6275100" y="15585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152" name="Google Shape;6152;p60"/>
          <p:cNvSpPr txBox="1"/>
          <p:nvPr/>
        </p:nvSpPr>
        <p:spPr>
          <a:xfrm>
            <a:off x="6518400" y="3566450"/>
            <a:ext cx="2307900" cy="6855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Batch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2" name="组合 1">
            <a:extLst>
              <a:ext uri="{FF2B5EF4-FFF2-40B4-BE49-F238E27FC236}">
                <a16:creationId xmlns:a16="http://schemas.microsoft.com/office/drawing/2014/main" id="{06503C7D-AFCD-429B-B8FE-18315D980EAA}"/>
              </a:ext>
            </a:extLst>
          </p:cNvPr>
          <p:cNvGrpSpPr/>
          <p:nvPr/>
        </p:nvGrpSpPr>
        <p:grpSpPr>
          <a:xfrm rot="5400000">
            <a:off x="118386" y="899583"/>
            <a:ext cx="2422110" cy="922224"/>
            <a:chOff x="1082641" y="619013"/>
            <a:chExt cx="2422110" cy="922224"/>
          </a:xfrm>
          <a:solidFill>
            <a:srgbClr val="92D050"/>
          </a:solidFill>
        </p:grpSpPr>
        <p:sp>
          <p:nvSpPr>
            <p:cNvPr id="9" name="Google Shape;90;p17">
              <a:extLst>
                <a:ext uri="{FF2B5EF4-FFF2-40B4-BE49-F238E27FC236}">
                  <a16:creationId xmlns:a16="http://schemas.microsoft.com/office/drawing/2014/main" id="{6B05A208-5F8A-498E-A834-BFDF00E6C467}"/>
                </a:ext>
              </a:extLst>
            </p:cNvPr>
            <p:cNvSpPr/>
            <p:nvPr/>
          </p:nvSpPr>
          <p:spPr>
            <a:xfrm flipH="1">
              <a:off x="1082641" y="61901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1;p17">
              <a:extLst>
                <a:ext uri="{FF2B5EF4-FFF2-40B4-BE49-F238E27FC236}">
                  <a16:creationId xmlns:a16="http://schemas.microsoft.com/office/drawing/2014/main" id="{FE593756-FE26-4537-A65D-502B26584E49}"/>
                </a:ext>
              </a:extLst>
            </p:cNvPr>
            <p:cNvSpPr/>
            <p:nvPr/>
          </p:nvSpPr>
          <p:spPr>
            <a:xfrm flipH="1">
              <a:off x="1890011" y="61901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2;p17">
              <a:extLst>
                <a:ext uri="{FF2B5EF4-FFF2-40B4-BE49-F238E27FC236}">
                  <a16:creationId xmlns:a16="http://schemas.microsoft.com/office/drawing/2014/main" id="{65B92954-A850-467B-9B2D-713FED927BCF}"/>
                </a:ext>
              </a:extLst>
            </p:cNvPr>
            <p:cNvSpPr/>
            <p:nvPr/>
          </p:nvSpPr>
          <p:spPr>
            <a:xfrm flipH="1">
              <a:off x="2697381" y="61901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组合 2">
            <a:extLst>
              <a:ext uri="{FF2B5EF4-FFF2-40B4-BE49-F238E27FC236}">
                <a16:creationId xmlns:a16="http://schemas.microsoft.com/office/drawing/2014/main" id="{489D1F93-0401-4317-8E40-BAA41BD512BE}"/>
              </a:ext>
            </a:extLst>
          </p:cNvPr>
          <p:cNvGrpSpPr/>
          <p:nvPr/>
        </p:nvGrpSpPr>
        <p:grpSpPr>
          <a:xfrm>
            <a:off x="2175055" y="149640"/>
            <a:ext cx="922224" cy="4844220"/>
            <a:chOff x="7353447" y="253913"/>
            <a:chExt cx="922224" cy="4844220"/>
          </a:xfrm>
          <a:solidFill>
            <a:srgbClr val="0070C0"/>
          </a:solidFill>
        </p:grpSpPr>
        <p:sp>
          <p:nvSpPr>
            <p:cNvPr id="17" name="Google Shape;90;p17">
              <a:extLst>
                <a:ext uri="{FF2B5EF4-FFF2-40B4-BE49-F238E27FC236}">
                  <a16:creationId xmlns:a16="http://schemas.microsoft.com/office/drawing/2014/main" id="{0AD95D58-A66A-4E5C-9B27-F1DAE2FEE54B}"/>
                </a:ext>
              </a:extLst>
            </p:cNvPr>
            <p:cNvSpPr/>
            <p:nvPr/>
          </p:nvSpPr>
          <p:spPr>
            <a:xfrm rot="5400000" flipH="1">
              <a:off x="7410874" y="19648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1;p17">
              <a:extLst>
                <a:ext uri="{FF2B5EF4-FFF2-40B4-BE49-F238E27FC236}">
                  <a16:creationId xmlns:a16="http://schemas.microsoft.com/office/drawing/2014/main" id="{58ED966D-1059-4204-AA7E-17316F7F627D}"/>
                </a:ext>
              </a:extLst>
            </p:cNvPr>
            <p:cNvSpPr/>
            <p:nvPr/>
          </p:nvSpPr>
          <p:spPr>
            <a:xfrm rot="5400000" flipH="1">
              <a:off x="7410874" y="100385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2;p17">
              <a:extLst>
                <a:ext uri="{FF2B5EF4-FFF2-40B4-BE49-F238E27FC236}">
                  <a16:creationId xmlns:a16="http://schemas.microsoft.com/office/drawing/2014/main" id="{CB65436B-642D-4F01-BBEA-F6382A986E7D}"/>
                </a:ext>
              </a:extLst>
            </p:cNvPr>
            <p:cNvSpPr/>
            <p:nvPr/>
          </p:nvSpPr>
          <p:spPr>
            <a:xfrm rot="5400000" flipH="1">
              <a:off x="7410874" y="181122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0;p17">
              <a:extLst>
                <a:ext uri="{FF2B5EF4-FFF2-40B4-BE49-F238E27FC236}">
                  <a16:creationId xmlns:a16="http://schemas.microsoft.com/office/drawing/2014/main" id="{24CC7812-104F-4844-8D23-1C26C1928E13}"/>
                </a:ext>
              </a:extLst>
            </p:cNvPr>
            <p:cNvSpPr/>
            <p:nvPr/>
          </p:nvSpPr>
          <p:spPr>
            <a:xfrm rot="5400000" flipH="1">
              <a:off x="7410874" y="261859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1;p17">
              <a:extLst>
                <a:ext uri="{FF2B5EF4-FFF2-40B4-BE49-F238E27FC236}">
                  <a16:creationId xmlns:a16="http://schemas.microsoft.com/office/drawing/2014/main" id="{E7D182AD-85DD-4334-B8FC-950992EACCB3}"/>
                </a:ext>
              </a:extLst>
            </p:cNvPr>
            <p:cNvSpPr/>
            <p:nvPr/>
          </p:nvSpPr>
          <p:spPr>
            <a:xfrm rot="5400000" flipH="1">
              <a:off x="7410874" y="342596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2;p17">
              <a:extLst>
                <a:ext uri="{FF2B5EF4-FFF2-40B4-BE49-F238E27FC236}">
                  <a16:creationId xmlns:a16="http://schemas.microsoft.com/office/drawing/2014/main" id="{FA847F1E-D8E0-4F80-96D4-55176C7F37AE}"/>
                </a:ext>
              </a:extLst>
            </p:cNvPr>
            <p:cNvSpPr/>
            <p:nvPr/>
          </p:nvSpPr>
          <p:spPr>
            <a:xfrm rot="5400000" flipH="1">
              <a:off x="7410874" y="4233336"/>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676668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156"/>
        <p:cNvGrpSpPr/>
        <p:nvPr/>
      </p:nvGrpSpPr>
      <p:grpSpPr>
        <a:xfrm>
          <a:off x="0" y="0"/>
          <a:ext cx="0" cy="0"/>
          <a:chOff x="0" y="0"/>
          <a:chExt cx="0" cy="0"/>
        </a:xfrm>
      </p:grpSpPr>
      <p:grpSp>
        <p:nvGrpSpPr>
          <p:cNvPr id="6157" name="Google Shape;6157;p61"/>
          <p:cNvGrpSpPr/>
          <p:nvPr/>
        </p:nvGrpSpPr>
        <p:grpSpPr>
          <a:xfrm>
            <a:off x="1210975" y="1309278"/>
            <a:ext cx="6907150" cy="1733100"/>
            <a:chOff x="521000" y="285753"/>
            <a:chExt cx="6907150" cy="1733100"/>
          </a:xfrm>
        </p:grpSpPr>
        <p:grpSp>
          <p:nvGrpSpPr>
            <p:cNvPr id="6158" name="Google Shape;6158;p61"/>
            <p:cNvGrpSpPr/>
            <p:nvPr/>
          </p:nvGrpSpPr>
          <p:grpSpPr>
            <a:xfrm>
              <a:off x="521000" y="285753"/>
              <a:ext cx="6372277" cy="1733100"/>
              <a:chOff x="521000" y="285753"/>
              <a:chExt cx="6372277" cy="1733100"/>
            </a:xfrm>
          </p:grpSpPr>
          <p:sp>
            <p:nvSpPr>
              <p:cNvPr id="6159" name="Google Shape;6159;p61"/>
              <p:cNvSpPr/>
              <p:nvPr/>
            </p:nvSpPr>
            <p:spPr>
              <a:xfrm>
                <a:off x="1423252"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0" name="Google Shape;6160;p61"/>
              <p:cNvSpPr/>
              <p:nvPr/>
            </p:nvSpPr>
            <p:spPr>
              <a:xfrm>
                <a:off x="1423252"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1" name="Google Shape;6161;p61"/>
              <p:cNvSpPr/>
              <p:nvPr/>
            </p:nvSpPr>
            <p:spPr>
              <a:xfrm>
                <a:off x="1424602"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2" name="Google Shape;6162;p61"/>
              <p:cNvSpPr/>
              <p:nvPr/>
            </p:nvSpPr>
            <p:spPr>
              <a:xfrm>
                <a:off x="2361571"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3" name="Google Shape;6163;p61"/>
              <p:cNvSpPr/>
              <p:nvPr/>
            </p:nvSpPr>
            <p:spPr>
              <a:xfrm>
                <a:off x="2361571"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4" name="Google Shape;6164;p61"/>
              <p:cNvSpPr/>
              <p:nvPr/>
            </p:nvSpPr>
            <p:spPr>
              <a:xfrm>
                <a:off x="2362921"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5" name="Google Shape;6165;p61"/>
              <p:cNvSpPr/>
              <p:nvPr/>
            </p:nvSpPr>
            <p:spPr>
              <a:xfrm>
                <a:off x="4238208"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6" name="Google Shape;6166;p61"/>
              <p:cNvSpPr/>
              <p:nvPr/>
            </p:nvSpPr>
            <p:spPr>
              <a:xfrm>
                <a:off x="4238208"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7" name="Google Shape;6167;p61"/>
              <p:cNvSpPr/>
              <p:nvPr/>
            </p:nvSpPr>
            <p:spPr>
              <a:xfrm>
                <a:off x="4239558"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8" name="Google Shape;6168;p61"/>
              <p:cNvSpPr/>
              <p:nvPr/>
            </p:nvSpPr>
            <p:spPr>
              <a:xfrm>
                <a:off x="5176527" y="2857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69" name="Google Shape;6169;p61"/>
              <p:cNvSpPr/>
              <p:nvPr/>
            </p:nvSpPr>
            <p:spPr>
              <a:xfrm>
                <a:off x="5176527" y="91470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sp>
            <p:nvSpPr>
              <p:cNvPr id="6170" name="Google Shape;6170;p61"/>
              <p:cNvSpPr/>
              <p:nvPr/>
            </p:nvSpPr>
            <p:spPr>
              <a:xfrm>
                <a:off x="5177877" y="1543653"/>
                <a:ext cx="467400" cy="475200"/>
              </a:xfrm>
              <a:prstGeom prst="ellipse">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171" name="Google Shape;6171;p61"/>
              <p:cNvCxnSpPr>
                <a:stCxn id="6159" idx="6"/>
                <a:endCxn id="6162" idx="2"/>
              </p:cNvCxnSpPr>
              <p:nvPr/>
            </p:nvCxnSpPr>
            <p:spPr>
              <a:xfrm>
                <a:off x="1890652" y="5233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2" name="Google Shape;6172;p61"/>
              <p:cNvCxnSpPr>
                <a:stCxn id="6159" idx="6"/>
                <a:endCxn id="6163" idx="2"/>
              </p:cNvCxnSpPr>
              <p:nvPr/>
            </p:nvCxnSpPr>
            <p:spPr>
              <a:xfrm>
                <a:off x="1890652" y="523353"/>
                <a:ext cx="471000" cy="629100"/>
              </a:xfrm>
              <a:prstGeom prst="straightConnector1">
                <a:avLst/>
              </a:prstGeom>
              <a:noFill/>
              <a:ln w="9525" cap="flat" cmpd="sng">
                <a:solidFill>
                  <a:schemeClr val="dk2"/>
                </a:solidFill>
                <a:prstDash val="solid"/>
                <a:round/>
                <a:headEnd type="none" w="med" len="med"/>
                <a:tailEnd type="triangle" w="med" len="med"/>
              </a:ln>
            </p:spPr>
          </p:cxnSp>
          <p:cxnSp>
            <p:nvCxnSpPr>
              <p:cNvPr id="6173" name="Google Shape;6173;p61"/>
              <p:cNvCxnSpPr>
                <a:endCxn id="6164" idx="2"/>
              </p:cNvCxnSpPr>
              <p:nvPr/>
            </p:nvCxnSpPr>
            <p:spPr>
              <a:xfrm>
                <a:off x="1890721" y="52335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4" name="Google Shape;6174;p61"/>
              <p:cNvCxnSpPr>
                <a:stCxn id="6160" idx="6"/>
                <a:endCxn id="6162" idx="2"/>
              </p:cNvCxnSpPr>
              <p:nvPr/>
            </p:nvCxnSpPr>
            <p:spPr>
              <a:xfrm rot="10800000" flipH="1">
                <a:off x="1890652" y="5235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175" name="Google Shape;6175;p61"/>
              <p:cNvCxnSpPr>
                <a:stCxn id="6160" idx="6"/>
                <a:endCxn id="6163" idx="2"/>
              </p:cNvCxnSpPr>
              <p:nvPr/>
            </p:nvCxnSpPr>
            <p:spPr>
              <a:xfrm>
                <a:off x="1890652" y="11523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76" name="Google Shape;6176;p61"/>
              <p:cNvCxnSpPr>
                <a:stCxn id="6160" idx="6"/>
                <a:endCxn id="6164" idx="2"/>
              </p:cNvCxnSpPr>
              <p:nvPr/>
            </p:nvCxnSpPr>
            <p:spPr>
              <a:xfrm>
                <a:off x="1890652" y="115230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177" name="Google Shape;6177;p61"/>
              <p:cNvCxnSpPr>
                <a:stCxn id="6161" idx="6"/>
                <a:endCxn id="6162" idx="2"/>
              </p:cNvCxnSpPr>
              <p:nvPr/>
            </p:nvCxnSpPr>
            <p:spPr>
              <a:xfrm rot="10800000" flipH="1">
                <a:off x="1892002" y="52335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178" name="Google Shape;6178;p61"/>
              <p:cNvCxnSpPr>
                <a:stCxn id="6161" idx="6"/>
                <a:endCxn id="6163" idx="2"/>
              </p:cNvCxnSpPr>
              <p:nvPr/>
            </p:nvCxnSpPr>
            <p:spPr>
              <a:xfrm rot="10800000" flipH="1">
                <a:off x="1892002" y="115215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179" name="Google Shape;6179;p61"/>
              <p:cNvCxnSpPr>
                <a:stCxn id="6161" idx="6"/>
                <a:endCxn id="6164" idx="2"/>
              </p:cNvCxnSpPr>
              <p:nvPr/>
            </p:nvCxnSpPr>
            <p:spPr>
              <a:xfrm>
                <a:off x="1892002" y="17812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80" name="Google Shape;6180;p61"/>
              <p:cNvCxnSpPr/>
              <p:nvPr/>
            </p:nvCxnSpPr>
            <p:spPr>
              <a:xfrm>
                <a:off x="2829602"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1" name="Google Shape;6181;p61"/>
              <p:cNvCxnSpPr/>
              <p:nvPr/>
            </p:nvCxnSpPr>
            <p:spPr>
              <a:xfrm>
                <a:off x="2829602"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2" name="Google Shape;6182;p61"/>
              <p:cNvCxnSpPr/>
              <p:nvPr/>
            </p:nvCxnSpPr>
            <p:spPr>
              <a:xfrm>
                <a:off x="2829671"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83" name="Google Shape;6183;p61"/>
              <p:cNvCxnSpPr/>
              <p:nvPr/>
            </p:nvCxnSpPr>
            <p:spPr>
              <a:xfrm rot="10800000" flipH="1">
                <a:off x="2829602"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84" name="Google Shape;6184;p61"/>
              <p:cNvCxnSpPr/>
              <p:nvPr/>
            </p:nvCxnSpPr>
            <p:spPr>
              <a:xfrm>
                <a:off x="2829602"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5" name="Google Shape;6185;p61"/>
              <p:cNvCxnSpPr/>
              <p:nvPr/>
            </p:nvCxnSpPr>
            <p:spPr>
              <a:xfrm>
                <a:off x="2829602"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86" name="Google Shape;6186;p61"/>
              <p:cNvCxnSpPr/>
              <p:nvPr/>
            </p:nvCxnSpPr>
            <p:spPr>
              <a:xfrm rot="10800000" flipH="1">
                <a:off x="2830952"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87" name="Google Shape;6187;p61"/>
              <p:cNvCxnSpPr/>
              <p:nvPr/>
            </p:nvCxnSpPr>
            <p:spPr>
              <a:xfrm rot="10800000" flipH="1">
                <a:off x="2830952"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88" name="Google Shape;6188;p61"/>
              <p:cNvCxnSpPr/>
              <p:nvPr/>
            </p:nvCxnSpPr>
            <p:spPr>
              <a:xfrm>
                <a:off x="2830952"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89" name="Google Shape;6189;p61"/>
              <p:cNvCxnSpPr/>
              <p:nvPr/>
            </p:nvCxnSpPr>
            <p:spPr>
              <a:xfrm>
                <a:off x="3767927" y="5232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0" name="Google Shape;6190;p61"/>
              <p:cNvCxnSpPr/>
              <p:nvPr/>
            </p:nvCxnSpPr>
            <p:spPr>
              <a:xfrm>
                <a:off x="3767927" y="52327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1" name="Google Shape;6191;p61"/>
              <p:cNvCxnSpPr/>
              <p:nvPr/>
            </p:nvCxnSpPr>
            <p:spPr>
              <a:xfrm>
                <a:off x="3767996" y="523278"/>
                <a:ext cx="472200" cy="1257900"/>
              </a:xfrm>
              <a:prstGeom prst="straightConnector1">
                <a:avLst/>
              </a:prstGeom>
              <a:noFill/>
              <a:ln w="9525" cap="flat" cmpd="sng">
                <a:solidFill>
                  <a:schemeClr val="dk2"/>
                </a:solidFill>
                <a:prstDash val="lgDash"/>
                <a:round/>
                <a:headEnd type="none" w="med" len="med"/>
                <a:tailEnd type="none" w="med" len="med"/>
              </a:ln>
            </p:spPr>
          </p:cxnSp>
          <p:cxnSp>
            <p:nvCxnSpPr>
              <p:cNvPr id="6192" name="Google Shape;6192;p61"/>
              <p:cNvCxnSpPr/>
              <p:nvPr/>
            </p:nvCxnSpPr>
            <p:spPr>
              <a:xfrm rot="10800000" flipH="1">
                <a:off x="3767927" y="523428"/>
                <a:ext cx="471000" cy="628800"/>
              </a:xfrm>
              <a:prstGeom prst="straightConnector1">
                <a:avLst/>
              </a:prstGeom>
              <a:noFill/>
              <a:ln w="9525" cap="flat" cmpd="sng">
                <a:solidFill>
                  <a:schemeClr val="dk2"/>
                </a:solidFill>
                <a:prstDash val="lgDash"/>
                <a:round/>
                <a:headEnd type="none" w="med" len="med"/>
                <a:tailEnd type="none" w="med" len="med"/>
              </a:ln>
            </p:spPr>
          </p:cxnSp>
          <p:cxnSp>
            <p:nvCxnSpPr>
              <p:cNvPr id="6193" name="Google Shape;6193;p61"/>
              <p:cNvCxnSpPr/>
              <p:nvPr/>
            </p:nvCxnSpPr>
            <p:spPr>
              <a:xfrm>
                <a:off x="3767927" y="115222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4" name="Google Shape;6194;p61"/>
              <p:cNvCxnSpPr/>
              <p:nvPr/>
            </p:nvCxnSpPr>
            <p:spPr>
              <a:xfrm>
                <a:off x="3767927" y="1152228"/>
                <a:ext cx="472200" cy="629100"/>
              </a:xfrm>
              <a:prstGeom prst="straightConnector1">
                <a:avLst/>
              </a:prstGeom>
              <a:noFill/>
              <a:ln w="9525" cap="flat" cmpd="sng">
                <a:solidFill>
                  <a:schemeClr val="dk2"/>
                </a:solidFill>
                <a:prstDash val="lgDash"/>
                <a:round/>
                <a:headEnd type="none" w="med" len="med"/>
                <a:tailEnd type="none" w="med" len="med"/>
              </a:ln>
            </p:spPr>
          </p:cxnSp>
          <p:cxnSp>
            <p:nvCxnSpPr>
              <p:cNvPr id="6195" name="Google Shape;6195;p61"/>
              <p:cNvCxnSpPr/>
              <p:nvPr/>
            </p:nvCxnSpPr>
            <p:spPr>
              <a:xfrm rot="10800000" flipH="1">
                <a:off x="3769277" y="523278"/>
                <a:ext cx="469500" cy="1257900"/>
              </a:xfrm>
              <a:prstGeom prst="straightConnector1">
                <a:avLst/>
              </a:prstGeom>
              <a:noFill/>
              <a:ln w="9525" cap="flat" cmpd="sng">
                <a:solidFill>
                  <a:schemeClr val="dk2"/>
                </a:solidFill>
                <a:prstDash val="lgDash"/>
                <a:round/>
                <a:headEnd type="none" w="med" len="med"/>
                <a:tailEnd type="none" w="med" len="med"/>
              </a:ln>
            </p:spPr>
          </p:cxnSp>
          <p:cxnSp>
            <p:nvCxnSpPr>
              <p:cNvPr id="6196" name="Google Shape;6196;p61"/>
              <p:cNvCxnSpPr/>
              <p:nvPr/>
            </p:nvCxnSpPr>
            <p:spPr>
              <a:xfrm rot="10800000" flipH="1">
                <a:off x="3769277" y="1152078"/>
                <a:ext cx="469500" cy="629100"/>
              </a:xfrm>
              <a:prstGeom prst="straightConnector1">
                <a:avLst/>
              </a:prstGeom>
              <a:noFill/>
              <a:ln w="9525" cap="flat" cmpd="sng">
                <a:solidFill>
                  <a:schemeClr val="dk2"/>
                </a:solidFill>
                <a:prstDash val="lgDash"/>
                <a:round/>
                <a:headEnd type="none" w="med" len="med"/>
                <a:tailEnd type="none" w="med" len="med"/>
              </a:ln>
            </p:spPr>
          </p:cxnSp>
          <p:cxnSp>
            <p:nvCxnSpPr>
              <p:cNvPr id="6197" name="Google Shape;6197;p61"/>
              <p:cNvCxnSpPr/>
              <p:nvPr/>
            </p:nvCxnSpPr>
            <p:spPr>
              <a:xfrm>
                <a:off x="3769277" y="1781178"/>
                <a:ext cx="471000" cy="0"/>
              </a:xfrm>
              <a:prstGeom prst="straightConnector1">
                <a:avLst/>
              </a:prstGeom>
              <a:noFill/>
              <a:ln w="9525" cap="flat" cmpd="sng">
                <a:solidFill>
                  <a:schemeClr val="dk2"/>
                </a:solidFill>
                <a:prstDash val="lgDash"/>
                <a:round/>
                <a:headEnd type="none" w="med" len="med"/>
                <a:tailEnd type="none" w="med" len="med"/>
              </a:ln>
            </p:spPr>
          </p:cxnSp>
          <p:cxnSp>
            <p:nvCxnSpPr>
              <p:cNvPr id="6198" name="Google Shape;6198;p61"/>
              <p:cNvCxnSpPr/>
              <p:nvPr/>
            </p:nvCxnSpPr>
            <p:spPr>
              <a:xfrm>
                <a:off x="4706327" y="5232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199" name="Google Shape;6199;p61"/>
              <p:cNvCxnSpPr/>
              <p:nvPr/>
            </p:nvCxnSpPr>
            <p:spPr>
              <a:xfrm>
                <a:off x="4706327" y="52320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0" name="Google Shape;6200;p61"/>
              <p:cNvCxnSpPr/>
              <p:nvPr/>
            </p:nvCxnSpPr>
            <p:spPr>
              <a:xfrm>
                <a:off x="4706396" y="523203"/>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1" name="Google Shape;6201;p61"/>
              <p:cNvCxnSpPr/>
              <p:nvPr/>
            </p:nvCxnSpPr>
            <p:spPr>
              <a:xfrm rot="10800000" flipH="1">
                <a:off x="4706327" y="523353"/>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2" name="Google Shape;6202;p61"/>
              <p:cNvCxnSpPr/>
              <p:nvPr/>
            </p:nvCxnSpPr>
            <p:spPr>
              <a:xfrm>
                <a:off x="4706327" y="115215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3" name="Google Shape;6203;p61"/>
              <p:cNvCxnSpPr/>
              <p:nvPr/>
            </p:nvCxnSpPr>
            <p:spPr>
              <a:xfrm>
                <a:off x="4706327" y="1152153"/>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04" name="Google Shape;6204;p61"/>
              <p:cNvCxnSpPr/>
              <p:nvPr/>
            </p:nvCxnSpPr>
            <p:spPr>
              <a:xfrm rot="10800000" flipH="1">
                <a:off x="4707677" y="523203"/>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05" name="Google Shape;6205;p61"/>
              <p:cNvCxnSpPr/>
              <p:nvPr/>
            </p:nvCxnSpPr>
            <p:spPr>
              <a:xfrm rot="10800000" flipH="1">
                <a:off x="4707677" y="1152003"/>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06" name="Google Shape;6206;p61"/>
              <p:cNvCxnSpPr/>
              <p:nvPr/>
            </p:nvCxnSpPr>
            <p:spPr>
              <a:xfrm>
                <a:off x="4707677" y="1781103"/>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7" name="Google Shape;6207;p61"/>
              <p:cNvCxnSpPr/>
              <p:nvPr/>
            </p:nvCxnSpPr>
            <p:spPr>
              <a:xfrm>
                <a:off x="950827" y="52327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08" name="Google Shape;6208;p61"/>
              <p:cNvCxnSpPr/>
              <p:nvPr/>
            </p:nvCxnSpPr>
            <p:spPr>
              <a:xfrm>
                <a:off x="950827" y="52327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09" name="Google Shape;6209;p61"/>
              <p:cNvCxnSpPr/>
              <p:nvPr/>
            </p:nvCxnSpPr>
            <p:spPr>
              <a:xfrm>
                <a:off x="950896" y="523278"/>
                <a:ext cx="472200" cy="1257900"/>
              </a:xfrm>
              <a:prstGeom prst="straightConnector1">
                <a:avLst/>
              </a:prstGeom>
              <a:noFill/>
              <a:ln w="9525" cap="flat" cmpd="sng">
                <a:solidFill>
                  <a:schemeClr val="dk2"/>
                </a:solidFill>
                <a:prstDash val="solid"/>
                <a:round/>
                <a:headEnd type="none" w="med" len="med"/>
                <a:tailEnd type="triangle" w="med" len="med"/>
              </a:ln>
            </p:spPr>
          </p:cxnSp>
          <p:cxnSp>
            <p:nvCxnSpPr>
              <p:cNvPr id="6210" name="Google Shape;6210;p61"/>
              <p:cNvCxnSpPr/>
              <p:nvPr/>
            </p:nvCxnSpPr>
            <p:spPr>
              <a:xfrm rot="10800000" flipH="1">
                <a:off x="950827" y="523428"/>
                <a:ext cx="471000" cy="628800"/>
              </a:xfrm>
              <a:prstGeom prst="straightConnector1">
                <a:avLst/>
              </a:prstGeom>
              <a:noFill/>
              <a:ln w="9525" cap="flat" cmpd="sng">
                <a:solidFill>
                  <a:schemeClr val="dk2"/>
                </a:solidFill>
                <a:prstDash val="solid"/>
                <a:round/>
                <a:headEnd type="none" w="med" len="med"/>
                <a:tailEnd type="triangle" w="med" len="med"/>
              </a:ln>
            </p:spPr>
          </p:cxnSp>
          <p:cxnSp>
            <p:nvCxnSpPr>
              <p:cNvPr id="6211" name="Google Shape;6211;p61"/>
              <p:cNvCxnSpPr/>
              <p:nvPr/>
            </p:nvCxnSpPr>
            <p:spPr>
              <a:xfrm>
                <a:off x="950827" y="1152228"/>
                <a:ext cx="471000" cy="0"/>
              </a:xfrm>
              <a:prstGeom prst="straightConnector1">
                <a:avLst/>
              </a:prstGeom>
              <a:noFill/>
              <a:ln w="9525" cap="flat" cmpd="sng">
                <a:solidFill>
                  <a:schemeClr val="dk2"/>
                </a:solidFill>
                <a:prstDash val="solid"/>
                <a:round/>
                <a:headEnd type="none" w="med" len="med"/>
                <a:tailEnd type="triangle" w="med" len="med"/>
              </a:ln>
            </p:spPr>
          </p:cxnSp>
          <p:cxnSp>
            <p:nvCxnSpPr>
              <p:cNvPr id="6212" name="Google Shape;6212;p61"/>
              <p:cNvCxnSpPr/>
              <p:nvPr/>
            </p:nvCxnSpPr>
            <p:spPr>
              <a:xfrm>
                <a:off x="950827" y="1152228"/>
                <a:ext cx="472200" cy="629100"/>
              </a:xfrm>
              <a:prstGeom prst="straightConnector1">
                <a:avLst/>
              </a:prstGeom>
              <a:noFill/>
              <a:ln w="9525" cap="flat" cmpd="sng">
                <a:solidFill>
                  <a:schemeClr val="dk2"/>
                </a:solidFill>
                <a:prstDash val="solid"/>
                <a:round/>
                <a:headEnd type="none" w="med" len="med"/>
                <a:tailEnd type="triangle" w="med" len="med"/>
              </a:ln>
            </p:spPr>
          </p:cxnSp>
          <p:cxnSp>
            <p:nvCxnSpPr>
              <p:cNvPr id="6213" name="Google Shape;6213;p61"/>
              <p:cNvCxnSpPr/>
              <p:nvPr/>
            </p:nvCxnSpPr>
            <p:spPr>
              <a:xfrm rot="10800000" flipH="1">
                <a:off x="952177" y="523278"/>
                <a:ext cx="469500" cy="1257900"/>
              </a:xfrm>
              <a:prstGeom prst="straightConnector1">
                <a:avLst/>
              </a:prstGeom>
              <a:noFill/>
              <a:ln w="9525" cap="flat" cmpd="sng">
                <a:solidFill>
                  <a:schemeClr val="dk2"/>
                </a:solidFill>
                <a:prstDash val="solid"/>
                <a:round/>
                <a:headEnd type="none" w="med" len="med"/>
                <a:tailEnd type="triangle" w="med" len="med"/>
              </a:ln>
            </p:spPr>
          </p:cxnSp>
          <p:cxnSp>
            <p:nvCxnSpPr>
              <p:cNvPr id="6214" name="Google Shape;6214;p61"/>
              <p:cNvCxnSpPr/>
              <p:nvPr/>
            </p:nvCxnSpPr>
            <p:spPr>
              <a:xfrm rot="10800000" flipH="1">
                <a:off x="952177" y="1152078"/>
                <a:ext cx="469500" cy="629100"/>
              </a:xfrm>
              <a:prstGeom prst="straightConnector1">
                <a:avLst/>
              </a:prstGeom>
              <a:noFill/>
              <a:ln w="9525" cap="flat" cmpd="sng">
                <a:solidFill>
                  <a:schemeClr val="dk2"/>
                </a:solidFill>
                <a:prstDash val="solid"/>
                <a:round/>
                <a:headEnd type="none" w="med" len="med"/>
                <a:tailEnd type="triangle" w="med" len="med"/>
              </a:ln>
            </p:spPr>
          </p:cxnSp>
          <p:cxnSp>
            <p:nvCxnSpPr>
              <p:cNvPr id="6215" name="Google Shape;6215;p61"/>
              <p:cNvCxnSpPr/>
              <p:nvPr/>
            </p:nvCxnSpPr>
            <p:spPr>
              <a:xfrm>
                <a:off x="952177" y="1781178"/>
                <a:ext cx="471000" cy="0"/>
              </a:xfrm>
              <a:prstGeom prst="straightConnector1">
                <a:avLst/>
              </a:prstGeom>
              <a:noFill/>
              <a:ln w="9525" cap="flat" cmpd="sng">
                <a:solidFill>
                  <a:schemeClr val="dk2"/>
                </a:solidFill>
                <a:prstDash val="solid"/>
                <a:round/>
                <a:headEnd type="none" w="med" len="med"/>
                <a:tailEnd type="triangle" w="med" len="med"/>
              </a:ln>
            </p:spPr>
          </p:cxnSp>
          <p:sp>
            <p:nvSpPr>
              <p:cNvPr id="6216" name="Google Shape;6216;p61"/>
              <p:cNvSpPr/>
              <p:nvPr/>
            </p:nvSpPr>
            <p:spPr>
              <a:xfrm>
                <a:off x="6208077" y="60030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217" name="Google Shape;6217;p61"/>
              <p:cNvCxnSpPr>
                <a:stCxn id="6168" idx="6"/>
                <a:endCxn id="6216" idx="2"/>
              </p:cNvCxnSpPr>
              <p:nvPr/>
            </p:nvCxnSpPr>
            <p:spPr>
              <a:xfrm>
                <a:off x="5643927" y="52335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18" name="Google Shape;6218;p61"/>
              <p:cNvCxnSpPr>
                <a:stCxn id="6169" idx="6"/>
                <a:endCxn id="6216" idx="2"/>
              </p:cNvCxnSpPr>
              <p:nvPr/>
            </p:nvCxnSpPr>
            <p:spPr>
              <a:xfrm rot="10800000" flipH="1">
                <a:off x="5643927" y="837903"/>
                <a:ext cx="564000" cy="314400"/>
              </a:xfrm>
              <a:prstGeom prst="straightConnector1">
                <a:avLst/>
              </a:prstGeom>
              <a:noFill/>
              <a:ln w="9525" cap="flat" cmpd="sng">
                <a:solidFill>
                  <a:schemeClr val="dk2"/>
                </a:solidFill>
                <a:prstDash val="solid"/>
                <a:round/>
                <a:headEnd type="none" w="med" len="med"/>
                <a:tailEnd type="triangle" w="med" len="med"/>
              </a:ln>
            </p:spPr>
          </p:cxnSp>
          <p:cxnSp>
            <p:nvCxnSpPr>
              <p:cNvPr id="6219" name="Google Shape;6219;p61"/>
              <p:cNvCxnSpPr>
                <a:stCxn id="6216" idx="6"/>
              </p:cNvCxnSpPr>
              <p:nvPr/>
            </p:nvCxnSpPr>
            <p:spPr>
              <a:xfrm rot="10800000" flipH="1">
                <a:off x="6675477" y="833103"/>
                <a:ext cx="217800" cy="4800"/>
              </a:xfrm>
              <a:prstGeom prst="straightConnector1">
                <a:avLst/>
              </a:prstGeom>
              <a:noFill/>
              <a:ln w="9525" cap="flat" cmpd="sng">
                <a:solidFill>
                  <a:schemeClr val="dk2"/>
                </a:solidFill>
                <a:prstDash val="solid"/>
                <a:round/>
                <a:headEnd type="none" w="med" len="med"/>
                <a:tailEnd type="triangle" w="med" len="med"/>
              </a:ln>
            </p:spPr>
          </p:cxnSp>
          <p:sp>
            <p:nvSpPr>
              <p:cNvPr id="6220" name="Google Shape;6220;p61"/>
              <p:cNvSpPr txBox="1"/>
              <p:nvPr/>
            </p:nvSpPr>
            <p:spPr>
              <a:xfrm>
                <a:off x="521000" y="10812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sp>
            <p:nvSpPr>
              <p:cNvPr id="6221" name="Google Shape;6221;p61"/>
              <p:cNvSpPr txBox="1"/>
              <p:nvPr/>
            </p:nvSpPr>
            <p:spPr>
              <a:xfrm>
                <a:off x="521000" y="1650225"/>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[3]</a:t>
                </a:r>
                <a:endParaRPr sz="1100" baseline="-25000">
                  <a:latin typeface="Consolas"/>
                  <a:ea typeface="Consolas"/>
                  <a:cs typeface="Consolas"/>
                  <a:sym typeface="Consolas"/>
                </a:endParaRPr>
              </a:p>
            </p:txBody>
          </p:sp>
          <p:sp>
            <p:nvSpPr>
              <p:cNvPr id="6222" name="Google Shape;6222;p61"/>
              <p:cNvSpPr txBox="1"/>
              <p:nvPr/>
            </p:nvSpPr>
            <p:spPr>
              <a:xfrm>
                <a:off x="521000" y="455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x</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223" name="Google Shape;6223;p61"/>
              <p:cNvSpPr/>
              <p:nvPr/>
            </p:nvSpPr>
            <p:spPr>
              <a:xfrm>
                <a:off x="6208077" y="1229253"/>
                <a:ext cx="467400" cy="475200"/>
              </a:xfrm>
              <a:prstGeom prst="ellipse">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a:solidFill>
                    <a:schemeClr val="dk1"/>
                  </a:solidFill>
                </a:endParaRPr>
              </a:p>
            </p:txBody>
          </p:sp>
          <p:cxnSp>
            <p:nvCxnSpPr>
              <p:cNvPr id="6224" name="Google Shape;6224;p61"/>
              <p:cNvCxnSpPr>
                <a:stCxn id="6168" idx="6"/>
                <a:endCxn id="6223" idx="2"/>
              </p:cNvCxnSpPr>
              <p:nvPr/>
            </p:nvCxnSpPr>
            <p:spPr>
              <a:xfrm>
                <a:off x="5643927" y="523353"/>
                <a:ext cx="564000" cy="943500"/>
              </a:xfrm>
              <a:prstGeom prst="straightConnector1">
                <a:avLst/>
              </a:prstGeom>
              <a:noFill/>
              <a:ln w="9525" cap="flat" cmpd="sng">
                <a:solidFill>
                  <a:schemeClr val="dk2"/>
                </a:solidFill>
                <a:prstDash val="solid"/>
                <a:round/>
                <a:headEnd type="none" w="med" len="med"/>
                <a:tailEnd type="triangle" w="med" len="med"/>
              </a:ln>
            </p:spPr>
          </p:cxnSp>
          <p:cxnSp>
            <p:nvCxnSpPr>
              <p:cNvPr id="6225" name="Google Shape;6225;p61"/>
              <p:cNvCxnSpPr>
                <a:stCxn id="6169" idx="6"/>
                <a:endCxn id="6223" idx="2"/>
              </p:cNvCxnSpPr>
              <p:nvPr/>
            </p:nvCxnSpPr>
            <p:spPr>
              <a:xfrm>
                <a:off x="5643927" y="1152303"/>
                <a:ext cx="564000" cy="314700"/>
              </a:xfrm>
              <a:prstGeom prst="straightConnector1">
                <a:avLst/>
              </a:prstGeom>
              <a:noFill/>
              <a:ln w="9525" cap="flat" cmpd="sng">
                <a:solidFill>
                  <a:schemeClr val="dk2"/>
                </a:solidFill>
                <a:prstDash val="solid"/>
                <a:round/>
                <a:headEnd type="none" w="med" len="med"/>
                <a:tailEnd type="triangle" w="med" len="med"/>
              </a:ln>
            </p:spPr>
          </p:cxnSp>
          <p:cxnSp>
            <p:nvCxnSpPr>
              <p:cNvPr id="6226" name="Google Shape;6226;p61"/>
              <p:cNvCxnSpPr>
                <a:stCxn id="6170" idx="6"/>
                <a:endCxn id="6223" idx="2"/>
              </p:cNvCxnSpPr>
              <p:nvPr/>
            </p:nvCxnSpPr>
            <p:spPr>
              <a:xfrm rot="10800000" flipH="1">
                <a:off x="5645277" y="1466853"/>
                <a:ext cx="562800" cy="314400"/>
              </a:xfrm>
              <a:prstGeom prst="straightConnector1">
                <a:avLst/>
              </a:prstGeom>
              <a:noFill/>
              <a:ln w="9525" cap="flat" cmpd="sng">
                <a:solidFill>
                  <a:schemeClr val="dk2"/>
                </a:solidFill>
                <a:prstDash val="solid"/>
                <a:round/>
                <a:headEnd type="none" w="med" len="med"/>
                <a:tailEnd type="triangle" w="med" len="med"/>
              </a:ln>
            </p:spPr>
          </p:cxnSp>
          <p:cxnSp>
            <p:nvCxnSpPr>
              <p:cNvPr id="6227" name="Google Shape;6227;p61"/>
              <p:cNvCxnSpPr>
                <a:stCxn id="6170" idx="6"/>
                <a:endCxn id="6216" idx="2"/>
              </p:cNvCxnSpPr>
              <p:nvPr/>
            </p:nvCxnSpPr>
            <p:spPr>
              <a:xfrm rot="10800000" flipH="1">
                <a:off x="5645277" y="837753"/>
                <a:ext cx="562800" cy="943500"/>
              </a:xfrm>
              <a:prstGeom prst="straightConnector1">
                <a:avLst/>
              </a:prstGeom>
              <a:noFill/>
              <a:ln w="9525" cap="flat" cmpd="sng">
                <a:solidFill>
                  <a:schemeClr val="dk2"/>
                </a:solidFill>
                <a:prstDash val="solid"/>
                <a:round/>
                <a:headEnd type="none" w="med" len="med"/>
                <a:tailEnd type="triangle" w="med" len="med"/>
              </a:ln>
            </p:spPr>
          </p:cxnSp>
          <p:cxnSp>
            <p:nvCxnSpPr>
              <p:cNvPr id="6228" name="Google Shape;6228;p61"/>
              <p:cNvCxnSpPr/>
              <p:nvPr/>
            </p:nvCxnSpPr>
            <p:spPr>
              <a:xfrm rot="10800000" flipH="1">
                <a:off x="6674752" y="1464453"/>
                <a:ext cx="217800" cy="4800"/>
              </a:xfrm>
              <a:prstGeom prst="straightConnector1">
                <a:avLst/>
              </a:prstGeom>
              <a:noFill/>
              <a:ln w="9525" cap="flat" cmpd="sng">
                <a:solidFill>
                  <a:schemeClr val="dk2"/>
                </a:solidFill>
                <a:prstDash val="solid"/>
                <a:round/>
                <a:headEnd type="none" w="med" len="med"/>
                <a:tailEnd type="triangle" w="med" len="med"/>
              </a:ln>
            </p:spPr>
          </p:cxnSp>
        </p:grpSp>
        <p:sp>
          <p:nvSpPr>
            <p:cNvPr id="6229" name="Google Shape;6229;p61"/>
            <p:cNvSpPr txBox="1"/>
            <p:nvPr/>
          </p:nvSpPr>
          <p:spPr>
            <a:xfrm>
              <a:off x="6960750" y="66870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[1]</a:t>
              </a:r>
              <a:endParaRPr sz="1100" baseline="-25000">
                <a:latin typeface="Consolas"/>
                <a:ea typeface="Consolas"/>
                <a:cs typeface="Consolas"/>
                <a:sym typeface="Consolas"/>
              </a:endParaRPr>
            </a:p>
          </p:txBody>
        </p:sp>
        <p:sp>
          <p:nvSpPr>
            <p:cNvPr id="6230" name="Google Shape;6230;p61"/>
            <p:cNvSpPr txBox="1"/>
            <p:nvPr/>
          </p:nvSpPr>
          <p:spPr>
            <a:xfrm>
              <a:off x="6960750" y="1321050"/>
              <a:ext cx="467400" cy="2877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100">
                  <a:latin typeface="Consolas"/>
                  <a:ea typeface="Consolas"/>
                  <a:cs typeface="Consolas"/>
                  <a:sym typeface="Consolas"/>
                </a:rPr>
                <a:t>p</a:t>
              </a:r>
              <a:r>
                <a:rPr lang="en" sz="1100" baseline="-25000">
                  <a:latin typeface="Consolas"/>
                  <a:ea typeface="Consolas"/>
                  <a:cs typeface="Consolas"/>
                  <a:sym typeface="Consolas"/>
                </a:rPr>
                <a:t>[2]</a:t>
              </a:r>
              <a:endParaRPr sz="1100" baseline="-25000">
                <a:latin typeface="Consolas"/>
                <a:ea typeface="Consolas"/>
                <a:cs typeface="Consolas"/>
                <a:sym typeface="Consolas"/>
              </a:endParaRPr>
            </a:p>
          </p:txBody>
        </p:sp>
      </p:grpSp>
      <p:sp>
        <p:nvSpPr>
          <p:cNvPr id="6231" name="Google Shape;6231;p61"/>
          <p:cNvSpPr txBox="1"/>
          <p:nvPr/>
        </p:nvSpPr>
        <p:spPr>
          <a:xfrm>
            <a:off x="3336575" y="3356325"/>
            <a:ext cx="2307900" cy="4779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0" rIns="91425" bIns="0" anchor="t" anchorCtr="0">
            <a:noAutofit/>
          </a:bodyPr>
          <a:lstStyle/>
          <a:p>
            <a:pPr marL="0" lvl="0" indent="0" algn="ctr" rtl="0">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232" name="Google Shape;6232;p61"/>
          <p:cNvCxnSpPr/>
          <p:nvPr/>
        </p:nvCxnSpPr>
        <p:spPr>
          <a:xfrm>
            <a:off x="4103624" y="2175825"/>
            <a:ext cx="257700" cy="5700"/>
          </a:xfrm>
          <a:prstGeom prst="straightConnector1">
            <a:avLst/>
          </a:prstGeom>
          <a:noFill/>
          <a:ln w="28575" cap="flat" cmpd="sng">
            <a:solidFill>
              <a:schemeClr val="dk2"/>
            </a:solidFill>
            <a:prstDash val="dot"/>
            <a:round/>
            <a:headEnd type="none" w="med" len="med"/>
            <a:tailEnd type="none" w="med" len="med"/>
          </a:ln>
        </p:spPr>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gradFill>
          <a:gsLst>
            <a:gs pos="0">
              <a:srgbClr val="C9DAF8"/>
            </a:gs>
            <a:gs pos="100000">
              <a:srgbClr val="DE87F1"/>
            </a:gs>
          </a:gsLst>
          <a:lin ang="13500032" scaled="0"/>
        </a:gradFill>
        <a:effectLst/>
      </p:bgPr>
    </p:bg>
    <p:spTree>
      <p:nvGrpSpPr>
        <p:cNvPr id="1" name="Shape 6236"/>
        <p:cNvGrpSpPr/>
        <p:nvPr/>
      </p:nvGrpSpPr>
      <p:grpSpPr>
        <a:xfrm>
          <a:off x="0" y="0"/>
          <a:ext cx="0" cy="0"/>
          <a:chOff x="0" y="0"/>
          <a:chExt cx="0" cy="0"/>
        </a:xfrm>
      </p:grpSpPr>
      <p:sp>
        <p:nvSpPr>
          <p:cNvPr id="6237" name="Google Shape;6237;p62"/>
          <p:cNvSpPr txBox="1">
            <a:spLocks noGrp="1"/>
          </p:cNvSpPr>
          <p:nvPr>
            <p:ph type="title"/>
          </p:nvPr>
        </p:nvSpPr>
        <p:spPr>
          <a:xfrm>
            <a:off x="311700" y="2121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241"/>
        <p:cNvGrpSpPr/>
        <p:nvPr/>
      </p:nvGrpSpPr>
      <p:grpSpPr>
        <a:xfrm>
          <a:off x="0" y="0"/>
          <a:ext cx="0" cy="0"/>
          <a:chOff x="0" y="0"/>
          <a:chExt cx="0" cy="0"/>
        </a:xfrm>
      </p:grpSpPr>
      <p:sp>
        <p:nvSpPr>
          <p:cNvPr id="6242" name="Google Shape;6242;p63"/>
          <p:cNvSpPr/>
          <p:nvPr/>
        </p:nvSpPr>
        <p:spPr>
          <a:xfrm>
            <a:off x="2034224"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1326538" y="1122750"/>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1376755" y="17982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2104093" y="1496901"/>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rot="5400000">
            <a:off x="2196899" y="2294796"/>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24115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2289146"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2530518"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2649481" y="3303263"/>
            <a:ext cx="993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rot="5400000">
            <a:off x="2649440" y="317987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2903726" y="3303263"/>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2776603"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3088316"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2219898"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2212653" y="2417339"/>
            <a:ext cx="534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2649481"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3215428"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rot="5400000">
            <a:off x="3244124" y="3714015"/>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3215423" y="3824251"/>
            <a:ext cx="1569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3509127" y="382425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3391018"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3859581" y="382425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3741473" y="391817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3859591" y="4221392"/>
            <a:ext cx="2136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rot="5400000">
            <a:off x="3916672" y="4117611"/>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4231701"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4102760"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3"/>
          <p:cNvSpPr/>
          <p:nvPr/>
        </p:nvSpPr>
        <p:spPr>
          <a:xfrm>
            <a:off x="4700497" y="4221393"/>
            <a:ext cx="310200" cy="99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4571556" y="423630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4487859" y="3824231"/>
            <a:ext cx="213600" cy="257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4704240" y="3824225"/>
            <a:ext cx="3048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5185793"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5047318" y="3918125"/>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5539224" y="3824231"/>
            <a:ext cx="213600" cy="2574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5419619" y="3918150"/>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rot="5400000" flipH="1">
            <a:off x="4754832" y="4119947"/>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5539234" y="3303263"/>
            <a:ext cx="2136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5377901" y="3303263"/>
            <a:ext cx="156900" cy="3702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rot="5400000" flipH="1">
            <a:off x="5596315" y="3714034"/>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5915326" y="3303275"/>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5776320" y="3453582"/>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rot="5400000" flipH="1">
            <a:off x="6304004" y="317991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6270339" y="2417350"/>
            <a:ext cx="1569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6275222" y="3303200"/>
            <a:ext cx="156900" cy="3702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6120015" y="3438957"/>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6163859" y="2417339"/>
            <a:ext cx="99300" cy="708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662520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649112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6893375" y="2417339"/>
            <a:ext cx="99300" cy="7089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6759293" y="2736978"/>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rot="5400000" flipH="1">
            <a:off x="6893352" y="2294848"/>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6893375" y="821425"/>
            <a:ext cx="993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6834183" y="821425"/>
            <a:ext cx="53400" cy="14205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7390141"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725339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7496344" y="1496901"/>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7648434" y="821425"/>
            <a:ext cx="309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7162568" y="821425"/>
            <a:ext cx="53400" cy="14205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7027956" y="1496726"/>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1" name="Google Shape;6301;p63"/>
          <p:cNvCxnSpPr/>
          <p:nvPr/>
        </p:nvCxnSpPr>
        <p:spPr>
          <a:xfrm>
            <a:off x="2423475" y="1531520"/>
            <a:ext cx="4271700" cy="0"/>
          </a:xfrm>
          <a:prstGeom prst="straightConnector1">
            <a:avLst/>
          </a:prstGeom>
          <a:noFill/>
          <a:ln w="19050" cap="flat" cmpd="sng">
            <a:solidFill>
              <a:srgbClr val="980000"/>
            </a:solidFill>
            <a:prstDash val="solid"/>
            <a:round/>
            <a:headEnd type="none" w="med" len="med"/>
            <a:tailEnd type="triangle" w="med" len="med"/>
          </a:ln>
        </p:spPr>
      </p:cxnSp>
      <p:cxnSp>
        <p:nvCxnSpPr>
          <p:cNvPr id="6302" name="Google Shape;6302;p63"/>
          <p:cNvCxnSpPr/>
          <p:nvPr/>
        </p:nvCxnSpPr>
        <p:spPr>
          <a:xfrm rot="10800000" flipH="1">
            <a:off x="2879225" y="2756663"/>
            <a:ext cx="3154200" cy="26700"/>
          </a:xfrm>
          <a:prstGeom prst="straightConnector1">
            <a:avLst/>
          </a:prstGeom>
          <a:noFill/>
          <a:ln w="19050" cap="flat" cmpd="sng">
            <a:solidFill>
              <a:srgbClr val="980000"/>
            </a:solidFill>
            <a:prstDash val="solid"/>
            <a:round/>
            <a:headEnd type="none" w="med" len="med"/>
            <a:tailEnd type="triangle" w="med" len="med"/>
          </a:ln>
        </p:spPr>
      </p:cxnSp>
      <p:cxnSp>
        <p:nvCxnSpPr>
          <p:cNvPr id="6303" name="Google Shape;6303;p63"/>
          <p:cNvCxnSpPr/>
          <p:nvPr/>
        </p:nvCxnSpPr>
        <p:spPr>
          <a:xfrm>
            <a:off x="3459818" y="3470450"/>
            <a:ext cx="1830600" cy="6600"/>
          </a:xfrm>
          <a:prstGeom prst="straightConnector1">
            <a:avLst/>
          </a:prstGeom>
          <a:noFill/>
          <a:ln w="19050" cap="flat" cmpd="sng">
            <a:solidFill>
              <a:srgbClr val="980000"/>
            </a:solidFill>
            <a:prstDash val="solid"/>
            <a:round/>
            <a:headEnd type="none" w="med" len="med"/>
            <a:tailEnd type="triangle" w="med" len="med"/>
          </a:ln>
        </p:spPr>
      </p:cxnSp>
      <p:cxnSp>
        <p:nvCxnSpPr>
          <p:cNvPr id="6304" name="Google Shape;6304;p63"/>
          <p:cNvCxnSpPr/>
          <p:nvPr/>
        </p:nvCxnSpPr>
        <p:spPr>
          <a:xfrm rot="10800000" flipH="1">
            <a:off x="4128145" y="3951488"/>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05" name="Google Shape;6305;p63"/>
          <p:cNvSpPr txBox="1"/>
          <p:nvPr/>
        </p:nvSpPr>
        <p:spPr>
          <a:xfrm>
            <a:off x="1218992" y="944233"/>
            <a:ext cx="213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6" name="Google Shape;6306;p63"/>
          <p:cNvSpPr txBox="1"/>
          <p:nvPr/>
        </p:nvSpPr>
        <p:spPr>
          <a:xfrm>
            <a:off x="3081625" y="309097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7" name="Google Shape;6307;p63"/>
          <p:cNvSpPr txBox="1"/>
          <p:nvPr/>
        </p:nvSpPr>
        <p:spPr>
          <a:xfrm>
            <a:off x="1304008" y="9523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027108" y="65099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9" name="Google Shape;6309;p63"/>
          <p:cNvSpPr txBox="1"/>
          <p:nvPr/>
        </p:nvSpPr>
        <p:spPr>
          <a:xfrm>
            <a:off x="2244025" y="222414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486875" y="223472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1" name="Google Shape;6311;p63"/>
          <p:cNvSpPr txBox="1"/>
          <p:nvPr/>
        </p:nvSpPr>
        <p:spPr>
          <a:xfrm>
            <a:off x="2769925" y="309087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2" name="Google Shape;6312;p63"/>
          <p:cNvSpPr txBox="1"/>
          <p:nvPr/>
        </p:nvSpPr>
        <p:spPr>
          <a:xfrm>
            <a:off x="3403700" y="3645627"/>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3754050" y="364636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4" name="Google Shape;6314;p63"/>
          <p:cNvSpPr txBox="1"/>
          <p:nvPr/>
        </p:nvSpPr>
        <p:spPr>
          <a:xfrm>
            <a:off x="4184548" y="4280886"/>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643325" y="42897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6" name="Google Shape;6316;p63"/>
          <p:cNvSpPr txBox="1"/>
          <p:nvPr/>
        </p:nvSpPr>
        <p:spPr>
          <a:xfrm>
            <a:off x="4348915" y="3643365"/>
            <a:ext cx="7791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7" name="Google Shape;6317;p63"/>
          <p:cNvSpPr txBox="1"/>
          <p:nvPr/>
        </p:nvSpPr>
        <p:spPr>
          <a:xfrm>
            <a:off x="5064138" y="364338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8" name="Google Shape;6318;p63"/>
          <p:cNvSpPr txBox="1"/>
          <p:nvPr/>
        </p:nvSpPr>
        <p:spPr>
          <a:xfrm>
            <a:off x="7453423" y="651010"/>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9" name="Google Shape;6319;p63"/>
          <p:cNvSpPr txBox="1"/>
          <p:nvPr/>
        </p:nvSpPr>
        <p:spPr>
          <a:xfrm>
            <a:off x="5234525" y="3120165"/>
            <a:ext cx="6168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20" name="Google Shape;6320;p63"/>
          <p:cNvSpPr txBox="1"/>
          <p:nvPr/>
        </p:nvSpPr>
        <p:spPr>
          <a:xfrm>
            <a:off x="5769393" y="3123268"/>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1" name="Google Shape;6321;p63"/>
          <p:cNvSpPr txBox="1"/>
          <p:nvPr/>
        </p:nvSpPr>
        <p:spPr>
          <a:xfrm>
            <a:off x="5997608" y="223814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2" name="Google Shape;6322;p63"/>
          <p:cNvSpPr txBox="1"/>
          <p:nvPr/>
        </p:nvSpPr>
        <p:spPr>
          <a:xfrm>
            <a:off x="6394051" y="2234755"/>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3" name="Google Shape;6323;p63"/>
          <p:cNvSpPr txBox="1"/>
          <p:nvPr/>
        </p:nvSpPr>
        <p:spPr>
          <a:xfrm>
            <a:off x="6610408" y="642902"/>
            <a:ext cx="5616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4" name="Google Shape;6324;p63"/>
          <p:cNvSpPr txBox="1"/>
          <p:nvPr/>
        </p:nvSpPr>
        <p:spPr>
          <a:xfrm>
            <a:off x="6970445" y="642913"/>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txBox="1"/>
          <p:nvPr/>
        </p:nvSpPr>
        <p:spPr>
          <a:xfrm>
            <a:off x="7204675" y="650995"/>
            <a:ext cx="424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6" name="Google Shape;6326;p63"/>
          <p:cNvSpPr/>
          <p:nvPr/>
        </p:nvSpPr>
        <p:spPr>
          <a:xfrm>
            <a:off x="2792513" y="856813"/>
            <a:ext cx="3477000" cy="615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2870130" y="924439"/>
            <a:ext cx="99300" cy="69600"/>
          </a:xfrm>
          <a:prstGeom prst="chevron">
            <a:avLst>
              <a:gd name="adj" fmla="val 50000"/>
            </a:avLst>
          </a:prstGeom>
          <a:solidFill>
            <a:srgbClr val="DE54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rot="5400000">
            <a:off x="2870149" y="1112709"/>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29" name="Google Shape;6329;p63"/>
          <p:cNvCxnSpPr/>
          <p:nvPr/>
        </p:nvCxnSpPr>
        <p:spPr>
          <a:xfrm rot="10800000" flipH="1">
            <a:off x="4051317" y="1163250"/>
            <a:ext cx="304800" cy="3000"/>
          </a:xfrm>
          <a:prstGeom prst="straightConnector1">
            <a:avLst/>
          </a:prstGeom>
          <a:noFill/>
          <a:ln w="19050" cap="flat" cmpd="sng">
            <a:solidFill>
              <a:srgbClr val="980000"/>
            </a:solidFill>
            <a:prstDash val="solid"/>
            <a:round/>
            <a:headEnd type="none" w="med" len="med"/>
            <a:tailEnd type="triangle" w="med" len="med"/>
          </a:ln>
        </p:spPr>
      </p:cxnSp>
      <p:sp>
        <p:nvSpPr>
          <p:cNvPr id="6330" name="Google Shape;6330;p63"/>
          <p:cNvSpPr/>
          <p:nvPr/>
        </p:nvSpPr>
        <p:spPr>
          <a:xfrm>
            <a:off x="4264413" y="1304189"/>
            <a:ext cx="99300" cy="1248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4243219" y="924439"/>
            <a:ext cx="99300" cy="69600"/>
          </a:xfrm>
          <a:prstGeom prst="chevron">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rot="5400000" flipH="1">
            <a:off x="2870129" y="1315843"/>
            <a:ext cx="99300" cy="69600"/>
          </a:xfrm>
          <a:prstGeom prst="chevron">
            <a:avLst>
              <a:gd name="adj" fmla="val 50000"/>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2118959"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254538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3103234"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4586409" y="4351523"/>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6774134" y="3050573"/>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7511184" y="2154548"/>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3"/>
          <p:cNvSpPr/>
          <p:nvPr/>
        </p:nvSpPr>
        <p:spPr>
          <a:xfrm>
            <a:off x="6138921" y="3576748"/>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5421171"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3743034" y="4008523"/>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5328634" y="944236"/>
            <a:ext cx="69600" cy="69600"/>
          </a:xfrm>
          <a:prstGeom prst="rect">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5328634" y="1129961"/>
            <a:ext cx="69600" cy="69600"/>
          </a:xfrm>
          <a:prstGeom prst="rect">
            <a:avLst/>
          </a:prstGeom>
          <a:solidFill>
            <a:srgbClr val="3D85C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5328634" y="1315848"/>
            <a:ext cx="69600" cy="69600"/>
          </a:xfrm>
          <a:prstGeom prst="rect">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txBox="1"/>
          <p:nvPr/>
        </p:nvSpPr>
        <p:spPr>
          <a:xfrm>
            <a:off x="2819238"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6" name="Google Shape;6346;p63"/>
          <p:cNvSpPr txBox="1"/>
          <p:nvPr/>
        </p:nvSpPr>
        <p:spPr>
          <a:xfrm>
            <a:off x="2819238" y="104037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7" name="Google Shape;6347;p63"/>
          <p:cNvSpPr txBox="1"/>
          <p:nvPr/>
        </p:nvSpPr>
        <p:spPr>
          <a:xfrm>
            <a:off x="4212985" y="85380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8" name="Google Shape;6348;p63"/>
          <p:cNvSpPr txBox="1"/>
          <p:nvPr/>
        </p:nvSpPr>
        <p:spPr>
          <a:xfrm>
            <a:off x="4218439" y="1059325"/>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9" name="Google Shape;6349;p63"/>
          <p:cNvSpPr txBox="1"/>
          <p:nvPr/>
        </p:nvSpPr>
        <p:spPr>
          <a:xfrm>
            <a:off x="2819238" y="1261150"/>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50" name="Google Shape;6350;p63"/>
          <p:cNvSpPr txBox="1"/>
          <p:nvPr/>
        </p:nvSpPr>
        <p:spPr>
          <a:xfrm>
            <a:off x="4141869" y="1258537"/>
            <a:ext cx="12615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1" name="Google Shape;6351;p63"/>
          <p:cNvSpPr txBox="1"/>
          <p:nvPr/>
        </p:nvSpPr>
        <p:spPr>
          <a:xfrm>
            <a:off x="5392856" y="873450"/>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2" name="Google Shape;6352;p63"/>
          <p:cNvSpPr txBox="1"/>
          <p:nvPr/>
        </p:nvSpPr>
        <p:spPr>
          <a:xfrm>
            <a:off x="5395228" y="1059412"/>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3" name="Google Shape;6353;p63"/>
          <p:cNvSpPr txBox="1"/>
          <p:nvPr/>
        </p:nvSpPr>
        <p:spPr>
          <a:xfrm>
            <a:off x="5395252" y="1245195"/>
            <a:ext cx="849000" cy="2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4" name="Google Shape;6354;p63"/>
          <p:cNvSpPr/>
          <p:nvPr/>
        </p:nvSpPr>
        <p:spPr>
          <a:xfrm>
            <a:off x="185513" y="13375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261713" y="14137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337913" y="14899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414113" y="1566100"/>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7796288" y="9980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7872488" y="10742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7948688" y="11504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3"/>
          <p:cNvSpPr/>
          <p:nvPr/>
        </p:nvSpPr>
        <p:spPr>
          <a:xfrm>
            <a:off x="8024888" y="1226675"/>
            <a:ext cx="780300" cy="780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365"/>
        <p:cNvGrpSpPr/>
        <p:nvPr/>
      </p:nvGrpSpPr>
      <p:grpSpPr>
        <a:xfrm>
          <a:off x="0" y="0"/>
          <a:ext cx="0" cy="0"/>
          <a:chOff x="0" y="0"/>
          <a:chExt cx="0" cy="0"/>
        </a:xfrm>
      </p:grpSpPr>
      <p:sp>
        <p:nvSpPr>
          <p:cNvPr id="6366" name="Google Shape;6366;p64"/>
          <p:cNvSpPr/>
          <p:nvPr/>
        </p:nvSpPr>
        <p:spPr>
          <a:xfrm rot="5400000">
            <a:off x="3092875" y="3646550"/>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67" name="Google Shape;6367;p64"/>
          <p:cNvSpPr/>
          <p:nvPr/>
        </p:nvSpPr>
        <p:spPr>
          <a:xfrm rot="5400000">
            <a:off x="378885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368" name="Google Shape;6368;p64"/>
          <p:cNvSpPr/>
          <p:nvPr/>
        </p:nvSpPr>
        <p:spPr>
          <a:xfrm rot="5400000">
            <a:off x="3439300" y="3649699"/>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69" name="Google Shape;6369;p64"/>
          <p:cNvSpPr/>
          <p:nvPr/>
        </p:nvSpPr>
        <p:spPr>
          <a:xfrm rot="5400000">
            <a:off x="4485025"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0" name="Google Shape;6370;p64"/>
          <p:cNvSpPr/>
          <p:nvPr/>
        </p:nvSpPr>
        <p:spPr>
          <a:xfrm rot="5400000">
            <a:off x="413545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71" name="Google Shape;6371;p64"/>
          <p:cNvSpPr/>
          <p:nvPr/>
        </p:nvSpPr>
        <p:spPr>
          <a:xfrm rot="5400000">
            <a:off x="5883325"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372" name="Google Shape;6372;p64"/>
          <p:cNvSpPr/>
          <p:nvPr/>
        </p:nvSpPr>
        <p:spPr>
          <a:xfrm rot="5400000">
            <a:off x="623290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3" name="Google Shape;6373;p64"/>
          <p:cNvSpPr/>
          <p:nvPr/>
        </p:nvSpPr>
        <p:spPr>
          <a:xfrm rot="5400000">
            <a:off x="4834600" y="3652699"/>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74" name="Google Shape;6374;p64"/>
          <p:cNvSpPr/>
          <p:nvPr/>
        </p:nvSpPr>
        <p:spPr>
          <a:xfrm rot="5400000">
            <a:off x="5184175" y="3652700"/>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375" name="Google Shape;6375;p64"/>
          <p:cNvSpPr/>
          <p:nvPr/>
        </p:nvSpPr>
        <p:spPr>
          <a:xfrm rot="5400000">
            <a:off x="5533750" y="3652699"/>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376" name="Google Shape;6376;p64"/>
          <p:cNvCxnSpPr>
            <a:stCxn id="6366" idx="0"/>
            <a:endCxn id="6368" idx="2"/>
          </p:cNvCxnSpPr>
          <p:nvPr/>
        </p:nvCxnSpPr>
        <p:spPr>
          <a:xfrm>
            <a:off x="3694675" y="3784100"/>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7" name="Google Shape;6377;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78" name="Google Shape;6378;p64"/>
          <p:cNvCxnSpPr>
            <a:stCxn id="6367" idx="0"/>
            <a:endCxn id="6370" idx="2"/>
          </p:cNvCxnSpPr>
          <p:nvPr/>
        </p:nvCxnSpPr>
        <p:spPr>
          <a:xfrm>
            <a:off x="4393800" y="3787249"/>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379" name="Google Shape;6379;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80" name="Google Shape;6380;p64"/>
          <p:cNvCxnSpPr>
            <a:stCxn id="6368" idx="0"/>
            <a:endCxn id="6368" idx="0"/>
          </p:cNvCxnSpPr>
          <p:nvPr/>
        </p:nvCxnSpPr>
        <p:spPr>
          <a:xfrm>
            <a:off x="4044250" y="3787249"/>
            <a:ext cx="0" cy="0"/>
          </a:xfrm>
          <a:prstGeom prst="straightConnector1">
            <a:avLst/>
          </a:prstGeom>
          <a:noFill/>
          <a:ln w="9525" cap="flat" cmpd="sng">
            <a:solidFill>
              <a:schemeClr val="dk2"/>
            </a:solidFill>
            <a:prstDash val="solid"/>
            <a:round/>
            <a:headEnd type="none" w="med" len="med"/>
            <a:tailEnd type="none" w="med" len="med"/>
          </a:ln>
        </p:spPr>
      </p:cxnSp>
      <p:cxnSp>
        <p:nvCxnSpPr>
          <p:cNvPr id="6381" name="Google Shape;6381;p64"/>
          <p:cNvCxnSpPr>
            <a:stCxn id="6367" idx="2"/>
            <a:endCxn id="6368" idx="0"/>
          </p:cNvCxnSpPr>
          <p:nvPr/>
        </p:nvCxnSpPr>
        <p:spPr>
          <a:xfrm rot="10800000">
            <a:off x="4044300" y="3787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2" name="Google Shape;6382;p64"/>
          <p:cNvCxnSpPr>
            <a:stCxn id="6370" idx="0"/>
            <a:endCxn id="6369" idx="2"/>
          </p:cNvCxnSpPr>
          <p:nvPr/>
        </p:nvCxnSpPr>
        <p:spPr>
          <a:xfrm>
            <a:off x="47434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3" name="Google Shape;6383;p64"/>
          <p:cNvCxnSpPr>
            <a:stCxn id="6369" idx="0"/>
            <a:endCxn id="6373" idx="2"/>
          </p:cNvCxnSpPr>
          <p:nvPr/>
        </p:nvCxnSpPr>
        <p:spPr>
          <a:xfrm>
            <a:off x="5092975"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4" name="Google Shape;6384;p64"/>
          <p:cNvCxnSpPr>
            <a:stCxn id="6373" idx="0"/>
            <a:endCxn id="6374" idx="2"/>
          </p:cNvCxnSpPr>
          <p:nvPr/>
        </p:nvCxnSpPr>
        <p:spPr>
          <a:xfrm>
            <a:off x="544255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5" name="Google Shape;6385;p64"/>
          <p:cNvCxnSpPr>
            <a:stCxn id="6374" idx="0"/>
            <a:endCxn id="6375" idx="2"/>
          </p:cNvCxnSpPr>
          <p:nvPr/>
        </p:nvCxnSpPr>
        <p:spPr>
          <a:xfrm>
            <a:off x="5792125" y="3790250"/>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6" name="Google Shape;6386;p64"/>
          <p:cNvCxnSpPr>
            <a:stCxn id="6375" idx="0"/>
            <a:endCxn id="6371" idx="2"/>
          </p:cNvCxnSpPr>
          <p:nvPr/>
        </p:nvCxnSpPr>
        <p:spPr>
          <a:xfrm>
            <a:off x="6141700" y="3790249"/>
            <a:ext cx="74400" cy="0"/>
          </a:xfrm>
          <a:prstGeom prst="straightConnector1">
            <a:avLst/>
          </a:prstGeom>
          <a:noFill/>
          <a:ln w="9525" cap="flat" cmpd="sng">
            <a:solidFill>
              <a:schemeClr val="dk2"/>
            </a:solidFill>
            <a:prstDash val="solid"/>
            <a:round/>
            <a:headEnd type="none" w="med" len="med"/>
            <a:tailEnd type="none" w="med" len="med"/>
          </a:ln>
        </p:spPr>
      </p:cxnSp>
      <p:cxnSp>
        <p:nvCxnSpPr>
          <p:cNvPr id="6387" name="Google Shape;6387;p64"/>
          <p:cNvCxnSpPr>
            <a:stCxn id="6371" idx="0"/>
            <a:endCxn id="6372" idx="2"/>
          </p:cNvCxnSpPr>
          <p:nvPr/>
        </p:nvCxnSpPr>
        <p:spPr>
          <a:xfrm>
            <a:off x="6491275" y="3790249"/>
            <a:ext cx="74400" cy="0"/>
          </a:xfrm>
          <a:prstGeom prst="straightConnector1">
            <a:avLst/>
          </a:prstGeom>
          <a:noFill/>
          <a:ln w="9525" cap="flat" cmpd="sng">
            <a:solidFill>
              <a:schemeClr val="dk2"/>
            </a:solidFill>
            <a:prstDash val="solid"/>
            <a:round/>
            <a:headEnd type="none" w="med" len="med"/>
            <a:tailEnd type="none" w="med" len="med"/>
          </a:ln>
        </p:spPr>
      </p:cxnSp>
      <p:sp>
        <p:nvSpPr>
          <p:cNvPr id="6388" name="Google Shape;6388;p64"/>
          <p:cNvSpPr/>
          <p:nvPr/>
        </p:nvSpPr>
        <p:spPr>
          <a:xfrm>
            <a:off x="898598" y="4232079"/>
            <a:ext cx="7731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Input</a:t>
            </a:r>
            <a:endParaRPr sz="1100"/>
          </a:p>
        </p:txBody>
      </p:sp>
      <p:sp>
        <p:nvSpPr>
          <p:cNvPr id="6389" name="Google Shape;6389;p64"/>
          <p:cNvSpPr/>
          <p:nvPr/>
        </p:nvSpPr>
        <p:spPr>
          <a:xfrm>
            <a:off x="898598" y="3882506"/>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90" name="Google Shape;6390;p64"/>
          <p:cNvSpPr/>
          <p:nvPr/>
        </p:nvSpPr>
        <p:spPr>
          <a:xfrm>
            <a:off x="898598" y="3183360"/>
            <a:ext cx="7731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Conv</a:t>
            </a:r>
            <a:endParaRPr sz="1100"/>
          </a:p>
        </p:txBody>
      </p:sp>
      <p:sp>
        <p:nvSpPr>
          <p:cNvPr id="6391" name="Google Shape;6391;p64"/>
          <p:cNvSpPr/>
          <p:nvPr/>
        </p:nvSpPr>
        <p:spPr>
          <a:xfrm>
            <a:off x="898598" y="3532932"/>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92" name="Google Shape;6392;p64"/>
          <p:cNvSpPr/>
          <p:nvPr/>
        </p:nvSpPr>
        <p:spPr>
          <a:xfrm>
            <a:off x="898598" y="2833775"/>
            <a:ext cx="7731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Max-Pool</a:t>
            </a:r>
            <a:endParaRPr sz="1100"/>
          </a:p>
        </p:txBody>
      </p:sp>
      <p:sp>
        <p:nvSpPr>
          <p:cNvPr id="6393" name="Google Shape;6393;p64"/>
          <p:cNvSpPr/>
          <p:nvPr/>
        </p:nvSpPr>
        <p:spPr>
          <a:xfrm>
            <a:off x="898598" y="2474998"/>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sp>
        <p:nvSpPr>
          <p:cNvPr id="6394" name="Google Shape;6394;p64"/>
          <p:cNvSpPr txBox="1"/>
          <p:nvPr/>
        </p:nvSpPr>
        <p:spPr>
          <a:xfrm rot="-3921551">
            <a:off x="369899" y="41144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395" name="Google Shape;6395;p64"/>
          <p:cNvSpPr/>
          <p:nvPr/>
        </p:nvSpPr>
        <p:spPr>
          <a:xfrm>
            <a:off x="898598" y="1563404"/>
            <a:ext cx="7731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Softmax</a:t>
            </a:r>
            <a:endParaRPr sz="1100"/>
          </a:p>
        </p:txBody>
      </p:sp>
      <p:sp>
        <p:nvSpPr>
          <p:cNvPr id="6396" name="Google Shape;6396;p64"/>
          <p:cNvSpPr/>
          <p:nvPr/>
        </p:nvSpPr>
        <p:spPr>
          <a:xfrm>
            <a:off x="898598" y="2110554"/>
            <a:ext cx="7731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FC</a:t>
            </a:r>
            <a:endParaRPr sz="1100"/>
          </a:p>
        </p:txBody>
      </p:sp>
      <p:cxnSp>
        <p:nvCxnSpPr>
          <p:cNvPr id="6397" name="Google Shape;6397;p64"/>
          <p:cNvCxnSpPr>
            <a:stCxn id="6388" idx="0"/>
            <a:endCxn id="6389" idx="2"/>
          </p:cNvCxnSpPr>
          <p:nvPr/>
        </p:nvCxnSpPr>
        <p:spPr>
          <a:xfrm rot="10800000">
            <a:off x="1285148" y="4157679"/>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8" name="Google Shape;6398;p64"/>
          <p:cNvCxnSpPr>
            <a:stCxn id="6389" idx="0"/>
            <a:endCxn id="6391" idx="2"/>
          </p:cNvCxnSpPr>
          <p:nvPr/>
        </p:nvCxnSpPr>
        <p:spPr>
          <a:xfrm rot="10800000">
            <a:off x="1285148" y="3808106"/>
            <a:ext cx="0" cy="74400"/>
          </a:xfrm>
          <a:prstGeom prst="straightConnector1">
            <a:avLst/>
          </a:prstGeom>
          <a:noFill/>
          <a:ln w="9525" cap="flat" cmpd="sng">
            <a:solidFill>
              <a:schemeClr val="dk2"/>
            </a:solidFill>
            <a:prstDash val="solid"/>
            <a:round/>
            <a:headEnd type="none" w="med" len="med"/>
            <a:tailEnd type="none" w="med" len="med"/>
          </a:ln>
        </p:spPr>
      </p:cxnSp>
      <p:cxnSp>
        <p:nvCxnSpPr>
          <p:cNvPr id="6399" name="Google Shape;6399;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0" name="Google Shape;6400;p64"/>
          <p:cNvCxnSpPr>
            <a:stCxn id="6390" idx="0"/>
            <a:endCxn id="6392" idx="2"/>
          </p:cNvCxnSpPr>
          <p:nvPr/>
        </p:nvCxnSpPr>
        <p:spPr>
          <a:xfrm rot="10800000">
            <a:off x="1285148" y="31089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1" name="Google Shape;6401;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2" name="Google Shape;6402;p64"/>
          <p:cNvCxnSpPr>
            <a:stCxn id="6391" idx="0"/>
            <a:endCxn id="6391" idx="0"/>
          </p:cNvCxnSpPr>
          <p:nvPr/>
        </p:nvCxnSpPr>
        <p:spPr>
          <a:xfrm>
            <a:off x="1285148" y="3532932"/>
            <a:ext cx="0" cy="0"/>
          </a:xfrm>
          <a:prstGeom prst="straightConnector1">
            <a:avLst/>
          </a:prstGeom>
          <a:noFill/>
          <a:ln w="9525" cap="flat" cmpd="sng">
            <a:solidFill>
              <a:schemeClr val="dk2"/>
            </a:solidFill>
            <a:prstDash val="solid"/>
            <a:round/>
            <a:headEnd type="none" w="med" len="med"/>
            <a:tailEnd type="none" w="med" len="med"/>
          </a:ln>
        </p:spPr>
      </p:cxnSp>
      <p:cxnSp>
        <p:nvCxnSpPr>
          <p:cNvPr id="6403" name="Google Shape;6403;p64"/>
          <p:cNvCxnSpPr>
            <a:stCxn id="6390" idx="2"/>
            <a:endCxn id="6391" idx="0"/>
          </p:cNvCxnSpPr>
          <p:nvPr/>
        </p:nvCxnSpPr>
        <p:spPr>
          <a:xfrm>
            <a:off x="1285148" y="3458460"/>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4" name="Google Shape;6404;p64"/>
          <p:cNvCxnSpPr>
            <a:stCxn id="6392" idx="0"/>
            <a:endCxn id="6405" idx="2"/>
          </p:cNvCxnSpPr>
          <p:nvPr/>
        </p:nvCxnSpPr>
        <p:spPr>
          <a:xfrm rot="10800000">
            <a:off x="1285148" y="2759375"/>
            <a:ext cx="0" cy="74400"/>
          </a:xfrm>
          <a:prstGeom prst="straightConnector1">
            <a:avLst/>
          </a:prstGeom>
          <a:noFill/>
          <a:ln w="9525" cap="flat" cmpd="sng">
            <a:solidFill>
              <a:schemeClr val="dk2"/>
            </a:solidFill>
            <a:prstDash val="solid"/>
            <a:round/>
            <a:headEnd type="none" w="med" len="med"/>
            <a:tailEnd type="none" w="med" len="med"/>
          </a:ln>
        </p:spPr>
      </p:cxnSp>
      <p:cxnSp>
        <p:nvCxnSpPr>
          <p:cNvPr id="6406" name="Google Shape;6406;p64"/>
          <p:cNvCxnSpPr>
            <a:stCxn id="6393" idx="0"/>
            <a:endCxn id="6396" idx="2"/>
          </p:cNvCxnSpPr>
          <p:nvPr/>
        </p:nvCxnSpPr>
        <p:spPr>
          <a:xfrm rot="10800000">
            <a:off x="1285148" y="2385598"/>
            <a:ext cx="0" cy="89400"/>
          </a:xfrm>
          <a:prstGeom prst="straightConnector1">
            <a:avLst/>
          </a:prstGeom>
          <a:noFill/>
          <a:ln w="9525" cap="flat" cmpd="sng">
            <a:solidFill>
              <a:schemeClr val="dk2"/>
            </a:solidFill>
            <a:prstDash val="solid"/>
            <a:round/>
            <a:headEnd type="none" w="med" len="med"/>
            <a:tailEnd type="none" w="med" len="med"/>
          </a:ln>
        </p:spPr>
      </p:cxnSp>
      <p:cxnSp>
        <p:nvCxnSpPr>
          <p:cNvPr id="6407" name="Google Shape;6407;p64"/>
          <p:cNvCxnSpPr>
            <a:stCxn id="6396" idx="0"/>
            <a:endCxn id="6395" idx="2"/>
          </p:cNvCxnSpPr>
          <p:nvPr/>
        </p:nvCxnSpPr>
        <p:spPr>
          <a:xfrm rot="10800000">
            <a:off x="1285148" y="1838454"/>
            <a:ext cx="0" cy="272100"/>
          </a:xfrm>
          <a:prstGeom prst="straightConnector1">
            <a:avLst/>
          </a:prstGeom>
          <a:noFill/>
          <a:ln w="9525" cap="flat" cmpd="sng">
            <a:solidFill>
              <a:schemeClr val="dk2"/>
            </a:solidFill>
            <a:prstDash val="solid"/>
            <a:round/>
            <a:headEnd type="none" w="med" len="med"/>
            <a:tailEnd type="none" w="med" len="med"/>
          </a:ln>
        </p:spPr>
      </p:cxnSp>
      <p:sp>
        <p:nvSpPr>
          <p:cNvPr id="6408" name="Google Shape;6408;p64"/>
          <p:cNvSpPr txBox="1"/>
          <p:nvPr/>
        </p:nvSpPr>
        <p:spPr>
          <a:xfrm rot="-3921551">
            <a:off x="369899" y="34286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09" name="Google Shape;6409;p64"/>
          <p:cNvSpPr txBox="1"/>
          <p:nvPr/>
        </p:nvSpPr>
        <p:spPr>
          <a:xfrm rot="-3921551">
            <a:off x="369899" y="2666651"/>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10" name="Google Shape;6410;p64"/>
          <p:cNvSpPr txBox="1"/>
          <p:nvPr/>
        </p:nvSpPr>
        <p:spPr>
          <a:xfrm rot="-3921551">
            <a:off x="369899" y="2327469"/>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411" name="Google Shape;6411;p64"/>
          <p:cNvSpPr txBox="1"/>
          <p:nvPr/>
        </p:nvSpPr>
        <p:spPr>
          <a:xfrm rot="1478449">
            <a:off x="3030175" y="299574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412" name="Google Shape;6412;p64"/>
          <p:cNvSpPr txBox="1"/>
          <p:nvPr/>
        </p:nvSpPr>
        <p:spPr>
          <a:xfrm rot="1478449">
            <a:off x="4782775" y="3023253"/>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13" name="Google Shape;6413;p64"/>
          <p:cNvSpPr txBox="1"/>
          <p:nvPr/>
        </p:nvSpPr>
        <p:spPr>
          <a:xfrm rot="1478449">
            <a:off x="5822069" y="302269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14" name="Google Shape;6414;p64"/>
          <p:cNvSpPr txBox="1"/>
          <p:nvPr/>
        </p:nvSpPr>
        <p:spPr>
          <a:xfrm rot="1478449">
            <a:off x="6556303" y="299574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Layer4</a:t>
            </a:r>
            <a:endParaRPr sz="1000"/>
          </a:p>
        </p:txBody>
      </p:sp>
      <p:sp>
        <p:nvSpPr>
          <p:cNvPr id="6415" name="Google Shape;6415;p64"/>
          <p:cNvSpPr/>
          <p:nvPr/>
        </p:nvSpPr>
        <p:spPr>
          <a:xfrm rot="5400000">
            <a:off x="3657700" y="1254724"/>
            <a:ext cx="9285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416" name="Google Shape;6416;p64"/>
          <p:cNvSpPr/>
          <p:nvPr/>
        </p:nvSpPr>
        <p:spPr>
          <a:xfrm rot="5400000">
            <a:off x="4007275" y="1254725"/>
            <a:ext cx="9285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417" name="Google Shape;6417;p64"/>
          <p:cNvSpPr/>
          <p:nvPr/>
        </p:nvSpPr>
        <p:spPr>
          <a:xfrm rot="5400000">
            <a:off x="470325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Conv3-32</a:t>
            </a:r>
            <a:endParaRPr sz="1200"/>
          </a:p>
        </p:txBody>
      </p:sp>
      <p:sp>
        <p:nvSpPr>
          <p:cNvPr id="6418" name="Google Shape;6418;p64"/>
          <p:cNvSpPr/>
          <p:nvPr/>
        </p:nvSpPr>
        <p:spPr>
          <a:xfrm rot="5400000">
            <a:off x="4353700" y="1257874"/>
            <a:ext cx="934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419" name="Google Shape;6419;p64"/>
          <p:cNvSpPr/>
          <p:nvPr/>
        </p:nvSpPr>
        <p:spPr>
          <a:xfrm rot="5400000">
            <a:off x="5399425"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420" name="Google Shape;6420;p64"/>
          <p:cNvSpPr/>
          <p:nvPr/>
        </p:nvSpPr>
        <p:spPr>
          <a:xfrm rot="5400000">
            <a:off x="504985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Conv3-32</a:t>
            </a:r>
            <a:endParaRPr sz="1200"/>
          </a:p>
        </p:txBody>
      </p:sp>
      <p:sp>
        <p:nvSpPr>
          <p:cNvPr id="6421" name="Google Shape;6421;p64"/>
          <p:cNvSpPr/>
          <p:nvPr/>
        </p:nvSpPr>
        <p:spPr>
          <a:xfrm rot="5400000">
            <a:off x="6797725"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Conv3-128</a:t>
            </a:r>
            <a:endParaRPr sz="1200"/>
          </a:p>
        </p:txBody>
      </p:sp>
      <p:sp>
        <p:nvSpPr>
          <p:cNvPr id="6422" name="Google Shape;6422;p64"/>
          <p:cNvSpPr/>
          <p:nvPr/>
        </p:nvSpPr>
        <p:spPr>
          <a:xfrm rot="5400000">
            <a:off x="5749000" y="1260874"/>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423" name="Google Shape;6423;p64"/>
          <p:cNvSpPr/>
          <p:nvPr/>
        </p:nvSpPr>
        <p:spPr>
          <a:xfrm rot="5400000">
            <a:off x="6098575" y="1260875"/>
            <a:ext cx="9408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Conv3-64</a:t>
            </a:r>
            <a:endParaRPr sz="1200"/>
          </a:p>
        </p:txBody>
      </p:sp>
      <p:sp>
        <p:nvSpPr>
          <p:cNvPr id="6424" name="Google Shape;6424;p64"/>
          <p:cNvSpPr/>
          <p:nvPr/>
        </p:nvSpPr>
        <p:spPr>
          <a:xfrm rot="5400000">
            <a:off x="644815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425" name="Google Shape;6425;p64"/>
          <p:cNvCxnSpPr>
            <a:stCxn id="6415" idx="0"/>
            <a:endCxn id="6416" idx="2"/>
          </p:cNvCxnSpPr>
          <p:nvPr/>
        </p:nvCxnSpPr>
        <p:spPr>
          <a:xfrm>
            <a:off x="4259500" y="139227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26" name="Google Shape;6426;p64"/>
          <p:cNvCxnSpPr>
            <a:stCxn id="6416" idx="0"/>
            <a:endCxn id="6418" idx="2"/>
          </p:cNvCxnSpPr>
          <p:nvPr/>
        </p:nvCxnSpPr>
        <p:spPr>
          <a:xfrm>
            <a:off x="4609075" y="1392275"/>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7" name="Google Shape;6427;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28" name="Google Shape;6428;p64"/>
          <p:cNvCxnSpPr>
            <a:stCxn id="6417" idx="0"/>
            <a:endCxn id="6420" idx="2"/>
          </p:cNvCxnSpPr>
          <p:nvPr/>
        </p:nvCxnSpPr>
        <p:spPr>
          <a:xfrm>
            <a:off x="5308200" y="1395424"/>
            <a:ext cx="74400" cy="3000"/>
          </a:xfrm>
          <a:prstGeom prst="straightConnector1">
            <a:avLst/>
          </a:prstGeom>
          <a:noFill/>
          <a:ln w="9525" cap="flat" cmpd="sng">
            <a:solidFill>
              <a:schemeClr val="dk2"/>
            </a:solidFill>
            <a:prstDash val="solid"/>
            <a:round/>
            <a:headEnd type="none" w="med" len="med"/>
            <a:tailEnd type="none" w="med" len="med"/>
          </a:ln>
        </p:spPr>
      </p:cxnSp>
      <p:cxnSp>
        <p:nvCxnSpPr>
          <p:cNvPr id="6429" name="Google Shape;6429;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30" name="Google Shape;6430;p64"/>
          <p:cNvCxnSpPr>
            <a:stCxn id="6418" idx="0"/>
            <a:endCxn id="6418" idx="0"/>
          </p:cNvCxnSpPr>
          <p:nvPr/>
        </p:nvCxnSpPr>
        <p:spPr>
          <a:xfrm>
            <a:off x="4958650" y="1395424"/>
            <a:ext cx="0" cy="0"/>
          </a:xfrm>
          <a:prstGeom prst="straightConnector1">
            <a:avLst/>
          </a:prstGeom>
          <a:noFill/>
          <a:ln w="9525" cap="flat" cmpd="sng">
            <a:solidFill>
              <a:schemeClr val="dk2"/>
            </a:solidFill>
            <a:prstDash val="solid"/>
            <a:round/>
            <a:headEnd type="none" w="med" len="med"/>
            <a:tailEnd type="none" w="med" len="med"/>
          </a:ln>
        </p:spPr>
      </p:cxnSp>
      <p:cxnSp>
        <p:nvCxnSpPr>
          <p:cNvPr id="6431" name="Google Shape;6431;p64"/>
          <p:cNvCxnSpPr>
            <a:stCxn id="6417" idx="2"/>
            <a:endCxn id="6418" idx="0"/>
          </p:cNvCxnSpPr>
          <p:nvPr/>
        </p:nvCxnSpPr>
        <p:spPr>
          <a:xfrm rot="10800000">
            <a:off x="4958700" y="1395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2" name="Google Shape;6432;p64"/>
          <p:cNvCxnSpPr>
            <a:stCxn id="6420" idx="0"/>
            <a:endCxn id="6419" idx="2"/>
          </p:cNvCxnSpPr>
          <p:nvPr/>
        </p:nvCxnSpPr>
        <p:spPr>
          <a:xfrm>
            <a:off x="56578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3" name="Google Shape;6433;p64"/>
          <p:cNvCxnSpPr>
            <a:stCxn id="6419" idx="0"/>
            <a:endCxn id="6422" idx="2"/>
          </p:cNvCxnSpPr>
          <p:nvPr/>
        </p:nvCxnSpPr>
        <p:spPr>
          <a:xfrm>
            <a:off x="6007375"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4" name="Google Shape;6434;p64"/>
          <p:cNvCxnSpPr>
            <a:stCxn id="6422" idx="0"/>
            <a:endCxn id="6423" idx="2"/>
          </p:cNvCxnSpPr>
          <p:nvPr/>
        </p:nvCxnSpPr>
        <p:spPr>
          <a:xfrm>
            <a:off x="635695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5" name="Google Shape;6435;p64"/>
          <p:cNvCxnSpPr>
            <a:stCxn id="6423" idx="0"/>
            <a:endCxn id="6424" idx="2"/>
          </p:cNvCxnSpPr>
          <p:nvPr/>
        </p:nvCxnSpPr>
        <p:spPr>
          <a:xfrm>
            <a:off x="6706525" y="1398425"/>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6" name="Google Shape;6436;p64"/>
          <p:cNvCxnSpPr>
            <a:stCxn id="6424" idx="0"/>
            <a:endCxn id="6421" idx="2"/>
          </p:cNvCxnSpPr>
          <p:nvPr/>
        </p:nvCxnSpPr>
        <p:spPr>
          <a:xfrm>
            <a:off x="7056100" y="1398424"/>
            <a:ext cx="74400" cy="0"/>
          </a:xfrm>
          <a:prstGeom prst="straightConnector1">
            <a:avLst/>
          </a:prstGeom>
          <a:noFill/>
          <a:ln w="9525" cap="flat" cmpd="sng">
            <a:solidFill>
              <a:schemeClr val="dk2"/>
            </a:solidFill>
            <a:prstDash val="solid"/>
            <a:round/>
            <a:headEnd type="none" w="med" len="med"/>
            <a:tailEnd type="none" w="med" len="med"/>
          </a:ln>
        </p:spPr>
      </p:cxnSp>
      <p:cxnSp>
        <p:nvCxnSpPr>
          <p:cNvPr id="6437" name="Google Shape;6437;p64"/>
          <p:cNvCxnSpPr>
            <a:stCxn id="6421" idx="0"/>
            <a:endCxn id="6438" idx="2"/>
          </p:cNvCxnSpPr>
          <p:nvPr/>
        </p:nvCxnSpPr>
        <p:spPr>
          <a:xfrm>
            <a:off x="7405675" y="1398424"/>
            <a:ext cx="74400" cy="0"/>
          </a:xfrm>
          <a:prstGeom prst="straightConnector1">
            <a:avLst/>
          </a:prstGeom>
          <a:noFill/>
          <a:ln w="9525" cap="flat" cmpd="sng">
            <a:solidFill>
              <a:schemeClr val="dk2"/>
            </a:solidFill>
            <a:prstDash val="solid"/>
            <a:round/>
            <a:headEnd type="none" w="med" len="med"/>
            <a:tailEnd type="none" w="med" len="med"/>
          </a:ln>
        </p:spPr>
      </p:cxnSp>
      <p:sp>
        <p:nvSpPr>
          <p:cNvPr id="6439" name="Google Shape;6439;p64"/>
          <p:cNvSpPr txBox="1"/>
          <p:nvPr/>
        </p:nvSpPr>
        <p:spPr>
          <a:xfrm rot="1478449">
            <a:off x="3944575" y="603922"/>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Layer1</a:t>
            </a:r>
            <a:endParaRPr sz="1000"/>
          </a:p>
        </p:txBody>
      </p:sp>
      <p:sp>
        <p:nvSpPr>
          <p:cNvPr id="6440" name="Google Shape;6440;p64"/>
          <p:cNvSpPr txBox="1"/>
          <p:nvPr/>
        </p:nvSpPr>
        <p:spPr>
          <a:xfrm rot="1478449">
            <a:off x="5697175" y="631428"/>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Layer2</a:t>
            </a:r>
            <a:endParaRPr sz="1000"/>
          </a:p>
        </p:txBody>
      </p:sp>
      <p:sp>
        <p:nvSpPr>
          <p:cNvPr id="6441" name="Google Shape;6441;p64"/>
          <p:cNvSpPr txBox="1"/>
          <p:nvPr/>
        </p:nvSpPr>
        <p:spPr>
          <a:xfrm rot="1478449">
            <a:off x="67364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t>Layer3</a:t>
            </a:r>
            <a:endParaRPr sz="1000"/>
          </a:p>
        </p:txBody>
      </p:sp>
      <p:sp>
        <p:nvSpPr>
          <p:cNvPr id="6442" name="Google Shape;6442;p64"/>
          <p:cNvSpPr/>
          <p:nvPr/>
        </p:nvSpPr>
        <p:spPr>
          <a:xfrm rot="5400000">
            <a:off x="6582475" y="3652699"/>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443" name="Google Shape;6443;p64"/>
          <p:cNvCxnSpPr/>
          <p:nvPr/>
        </p:nvCxnSpPr>
        <p:spPr>
          <a:xfrm>
            <a:off x="6840888"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4" name="Google Shape;6444;p64"/>
          <p:cNvSpPr/>
          <p:nvPr/>
        </p:nvSpPr>
        <p:spPr>
          <a:xfrm rot="5400000">
            <a:off x="6932050" y="3646549"/>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445" name="Google Shape;6445;p64"/>
          <p:cNvCxnSpPr/>
          <p:nvPr/>
        </p:nvCxnSpPr>
        <p:spPr>
          <a:xfrm>
            <a:off x="7190413" y="3784099"/>
            <a:ext cx="74400" cy="0"/>
          </a:xfrm>
          <a:prstGeom prst="straightConnector1">
            <a:avLst/>
          </a:prstGeom>
          <a:noFill/>
          <a:ln w="9525" cap="flat" cmpd="sng">
            <a:solidFill>
              <a:schemeClr val="dk2"/>
            </a:solidFill>
            <a:prstDash val="solid"/>
            <a:round/>
            <a:headEnd type="none" w="med" len="med"/>
            <a:tailEnd type="none" w="med" len="med"/>
          </a:ln>
        </p:spPr>
      </p:cxnSp>
      <p:sp>
        <p:nvSpPr>
          <p:cNvPr id="6446" name="Google Shape;6446;p64"/>
          <p:cNvSpPr/>
          <p:nvPr/>
        </p:nvSpPr>
        <p:spPr>
          <a:xfrm rot="5400000">
            <a:off x="7147300" y="1260874"/>
            <a:ext cx="9408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Max-Pool</a:t>
            </a:r>
            <a:endParaRPr sz="1200"/>
          </a:p>
        </p:txBody>
      </p:sp>
      <p:sp>
        <p:nvSpPr>
          <p:cNvPr id="6447" name="Google Shape;6447;p64"/>
          <p:cNvSpPr/>
          <p:nvPr/>
        </p:nvSpPr>
        <p:spPr>
          <a:xfrm rot="5400000">
            <a:off x="7496875" y="1260874"/>
            <a:ext cx="9408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FC-512</a:t>
            </a:r>
            <a:endParaRPr sz="1200"/>
          </a:p>
        </p:txBody>
      </p:sp>
      <p:cxnSp>
        <p:nvCxnSpPr>
          <p:cNvPr id="6448" name="Google Shape;6448;p64"/>
          <p:cNvCxnSpPr/>
          <p:nvPr/>
        </p:nvCxnSpPr>
        <p:spPr>
          <a:xfrm>
            <a:off x="7755288"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49" name="Google Shape;6449;p64"/>
          <p:cNvSpPr/>
          <p:nvPr/>
        </p:nvSpPr>
        <p:spPr>
          <a:xfrm rot="5400000">
            <a:off x="7846450" y="1254724"/>
            <a:ext cx="9408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Output</a:t>
            </a:r>
            <a:endParaRPr sz="1200"/>
          </a:p>
        </p:txBody>
      </p:sp>
      <p:cxnSp>
        <p:nvCxnSpPr>
          <p:cNvPr id="6450" name="Google Shape;6450;p64"/>
          <p:cNvCxnSpPr/>
          <p:nvPr/>
        </p:nvCxnSpPr>
        <p:spPr>
          <a:xfrm>
            <a:off x="8104813" y="1392274"/>
            <a:ext cx="74400" cy="0"/>
          </a:xfrm>
          <a:prstGeom prst="straightConnector1">
            <a:avLst/>
          </a:prstGeom>
          <a:noFill/>
          <a:ln w="9525" cap="flat" cmpd="sng">
            <a:solidFill>
              <a:schemeClr val="dk2"/>
            </a:solidFill>
            <a:prstDash val="solid"/>
            <a:round/>
            <a:headEnd type="none" w="med" len="med"/>
            <a:tailEnd type="none" w="med" len="med"/>
          </a:ln>
        </p:spPr>
      </p:cxnSp>
      <p:sp>
        <p:nvSpPr>
          <p:cNvPr id="6451" name="Google Shape;6451;p64"/>
          <p:cNvSpPr txBox="1"/>
          <p:nvPr/>
        </p:nvSpPr>
        <p:spPr>
          <a:xfrm rot="1478449">
            <a:off x="7449769" y="630867"/>
            <a:ext cx="679253" cy="26834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455"/>
        <p:cNvGrpSpPr/>
        <p:nvPr/>
      </p:nvGrpSpPr>
      <p:grpSpPr>
        <a:xfrm>
          <a:off x="0" y="0"/>
          <a:ext cx="0" cy="0"/>
          <a:chOff x="0" y="0"/>
          <a:chExt cx="0" cy="0"/>
        </a:xfrm>
      </p:grpSpPr>
      <p:sp>
        <p:nvSpPr>
          <p:cNvPr id="6456" name="Google Shape;6456;p65"/>
          <p:cNvSpPr/>
          <p:nvPr/>
        </p:nvSpPr>
        <p:spPr>
          <a:xfrm>
            <a:off x="3773088" y="33539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457" name="Google Shape;6457;p65"/>
          <p:cNvSpPr/>
          <p:nvPr/>
        </p:nvSpPr>
        <p:spPr>
          <a:xfrm>
            <a:off x="1396313" y="235695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58" name="Google Shape;6458;p65"/>
          <p:cNvSpPr/>
          <p:nvPr/>
        </p:nvSpPr>
        <p:spPr>
          <a:xfrm>
            <a:off x="2835688"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59" name="Google Shape;6459;p65"/>
          <p:cNvSpPr/>
          <p:nvPr/>
        </p:nvSpPr>
        <p:spPr>
          <a:xfrm>
            <a:off x="2835688"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convolutions</a:t>
            </a:r>
            <a:endParaRPr sz="1000"/>
          </a:p>
        </p:txBody>
      </p:sp>
      <p:sp>
        <p:nvSpPr>
          <p:cNvPr id="6460" name="Google Shape;6460;p65"/>
          <p:cNvSpPr/>
          <p:nvPr/>
        </p:nvSpPr>
        <p:spPr>
          <a:xfrm>
            <a:off x="4275063" y="26210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61" name="Google Shape;6461;p65"/>
          <p:cNvSpPr/>
          <p:nvPr/>
        </p:nvSpPr>
        <p:spPr>
          <a:xfrm>
            <a:off x="4275063" y="2049200"/>
            <a:ext cx="1240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5x5 convolutions</a:t>
            </a:r>
            <a:endParaRPr sz="1000"/>
          </a:p>
        </p:txBody>
      </p:sp>
      <p:sp>
        <p:nvSpPr>
          <p:cNvPr id="6462" name="Google Shape;6462;p65"/>
          <p:cNvSpPr/>
          <p:nvPr/>
        </p:nvSpPr>
        <p:spPr>
          <a:xfrm>
            <a:off x="5643488" y="2621000"/>
            <a:ext cx="1240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max pooling</a:t>
            </a:r>
            <a:endParaRPr sz="1000"/>
          </a:p>
        </p:txBody>
      </p:sp>
      <p:sp>
        <p:nvSpPr>
          <p:cNvPr id="6463" name="Google Shape;6463;p65"/>
          <p:cNvSpPr/>
          <p:nvPr/>
        </p:nvSpPr>
        <p:spPr>
          <a:xfrm>
            <a:off x="5643488" y="2049200"/>
            <a:ext cx="1240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convolutions</a:t>
            </a:r>
            <a:endParaRPr sz="1000"/>
          </a:p>
        </p:txBody>
      </p:sp>
      <p:sp>
        <p:nvSpPr>
          <p:cNvPr id="6464" name="Google Shape;6464;p65"/>
          <p:cNvSpPr/>
          <p:nvPr/>
        </p:nvSpPr>
        <p:spPr>
          <a:xfrm>
            <a:off x="3773088" y="1394750"/>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465" name="Google Shape;6465;p65"/>
          <p:cNvCxnSpPr>
            <a:stCxn id="6456" idx="0"/>
            <a:endCxn id="6458" idx="2"/>
          </p:cNvCxnSpPr>
          <p:nvPr/>
        </p:nvCxnSpPr>
        <p:spPr>
          <a:xfrm rot="5400000" flipH="1">
            <a:off x="3755388" y="2716150"/>
            <a:ext cx="338100" cy="937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6" name="Google Shape;6466;p65"/>
          <p:cNvCxnSpPr>
            <a:stCxn id="6456" idx="0"/>
            <a:endCxn id="6457" idx="2"/>
          </p:cNvCxnSpPr>
          <p:nvPr/>
        </p:nvCxnSpPr>
        <p:spPr>
          <a:xfrm rot="5400000" flipH="1">
            <a:off x="2903688" y="1864450"/>
            <a:ext cx="602100" cy="2376900"/>
          </a:xfrm>
          <a:prstGeom prst="curvedConnector3">
            <a:avLst>
              <a:gd name="adj1" fmla="val 25764"/>
            </a:avLst>
          </a:prstGeom>
          <a:noFill/>
          <a:ln w="9525" cap="flat" cmpd="sng">
            <a:solidFill>
              <a:schemeClr val="dk2"/>
            </a:solidFill>
            <a:prstDash val="solid"/>
            <a:round/>
            <a:headEnd type="none" w="med" len="med"/>
            <a:tailEnd type="triangle" w="med" len="med"/>
          </a:ln>
        </p:spPr>
      </p:cxnSp>
      <p:cxnSp>
        <p:nvCxnSpPr>
          <p:cNvPr id="6467" name="Google Shape;6467;p65"/>
          <p:cNvCxnSpPr>
            <a:stCxn id="6456" idx="0"/>
            <a:endCxn id="6460" idx="2"/>
          </p:cNvCxnSpPr>
          <p:nvPr/>
        </p:nvCxnSpPr>
        <p:spPr>
          <a:xfrm rot="-5400000">
            <a:off x="4475088" y="2933950"/>
            <a:ext cx="338100" cy="5019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8" name="Google Shape;6468;p65"/>
          <p:cNvCxnSpPr>
            <a:stCxn id="6456" idx="0"/>
            <a:endCxn id="6462" idx="2"/>
          </p:cNvCxnSpPr>
          <p:nvPr/>
        </p:nvCxnSpPr>
        <p:spPr>
          <a:xfrm rot="-5400000">
            <a:off x="5159388" y="2249650"/>
            <a:ext cx="338100" cy="18705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469" name="Google Shape;6469;p65"/>
          <p:cNvCxnSpPr>
            <a:stCxn id="6458" idx="0"/>
            <a:endCxn id="6459" idx="2"/>
          </p:cNvCxnSpPr>
          <p:nvPr/>
        </p:nvCxnSpPr>
        <p:spPr>
          <a:xfrm rot="-5400000">
            <a:off x="33675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0" name="Google Shape;6470;p65"/>
          <p:cNvCxnSpPr>
            <a:stCxn id="6460" idx="0"/>
            <a:endCxn id="6461" idx="2"/>
          </p:cNvCxnSpPr>
          <p:nvPr/>
        </p:nvCxnSpPr>
        <p:spPr>
          <a:xfrm rot="-5400000">
            <a:off x="4806963"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1" name="Google Shape;6471;p65"/>
          <p:cNvCxnSpPr>
            <a:stCxn id="6462" idx="0"/>
            <a:endCxn id="6463" idx="2"/>
          </p:cNvCxnSpPr>
          <p:nvPr/>
        </p:nvCxnSpPr>
        <p:spPr>
          <a:xfrm rot="-5400000">
            <a:off x="6175388" y="2532200"/>
            <a:ext cx="177000" cy="6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472" name="Google Shape;6472;p65"/>
          <p:cNvCxnSpPr>
            <a:stCxn id="6457" idx="0"/>
            <a:endCxn id="6464" idx="2"/>
          </p:cNvCxnSpPr>
          <p:nvPr/>
        </p:nvCxnSpPr>
        <p:spPr>
          <a:xfrm rot="-5400000">
            <a:off x="2921213" y="884850"/>
            <a:ext cx="567300" cy="2376900"/>
          </a:xfrm>
          <a:prstGeom prst="curvedConnector3">
            <a:avLst>
              <a:gd name="adj1" fmla="val 85365"/>
            </a:avLst>
          </a:prstGeom>
          <a:noFill/>
          <a:ln w="9525" cap="flat" cmpd="sng">
            <a:solidFill>
              <a:schemeClr val="dk2"/>
            </a:solidFill>
            <a:prstDash val="solid"/>
            <a:round/>
            <a:headEnd type="none" w="med" len="med"/>
            <a:tailEnd type="triangle" w="med" len="med"/>
          </a:ln>
        </p:spPr>
      </p:cxnSp>
      <p:cxnSp>
        <p:nvCxnSpPr>
          <p:cNvPr id="6473" name="Google Shape;6473;p65"/>
          <p:cNvCxnSpPr>
            <a:stCxn id="6459" idx="0"/>
            <a:endCxn id="6464" idx="2"/>
          </p:cNvCxnSpPr>
          <p:nvPr/>
        </p:nvCxnSpPr>
        <p:spPr>
          <a:xfrm rot="-5400000">
            <a:off x="3794638" y="1450550"/>
            <a:ext cx="259800" cy="9375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4" name="Google Shape;6474;p65"/>
          <p:cNvCxnSpPr>
            <a:stCxn id="6461" idx="0"/>
            <a:endCxn id="6464" idx="2"/>
          </p:cNvCxnSpPr>
          <p:nvPr/>
        </p:nvCxnSpPr>
        <p:spPr>
          <a:xfrm rot="5400000" flipH="1">
            <a:off x="4514313" y="1668350"/>
            <a:ext cx="259800" cy="501900"/>
          </a:xfrm>
          <a:prstGeom prst="curvedConnector3">
            <a:avLst>
              <a:gd name="adj1" fmla="val 49971"/>
            </a:avLst>
          </a:prstGeom>
          <a:noFill/>
          <a:ln w="9525" cap="flat" cmpd="sng">
            <a:solidFill>
              <a:schemeClr val="dk2"/>
            </a:solidFill>
            <a:prstDash val="solid"/>
            <a:round/>
            <a:headEnd type="none" w="med" len="med"/>
            <a:tailEnd type="triangle" w="med" len="med"/>
          </a:ln>
        </p:spPr>
      </p:cxnSp>
      <p:cxnSp>
        <p:nvCxnSpPr>
          <p:cNvPr id="6475" name="Google Shape;6475;p65"/>
          <p:cNvCxnSpPr>
            <a:stCxn id="6463" idx="0"/>
            <a:endCxn id="6464" idx="2"/>
          </p:cNvCxnSpPr>
          <p:nvPr/>
        </p:nvCxnSpPr>
        <p:spPr>
          <a:xfrm rot="5400000" flipH="1">
            <a:off x="5198438" y="984050"/>
            <a:ext cx="259800" cy="1870500"/>
          </a:xfrm>
          <a:prstGeom prst="curvedConnector3">
            <a:avLst>
              <a:gd name="adj1" fmla="val 4997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479"/>
        <p:cNvGrpSpPr/>
        <p:nvPr/>
      </p:nvGrpSpPr>
      <p:grpSpPr>
        <a:xfrm>
          <a:off x="0" y="0"/>
          <a:ext cx="0" cy="0"/>
          <a:chOff x="0" y="0"/>
          <a:chExt cx="0" cy="0"/>
        </a:xfrm>
      </p:grpSpPr>
      <p:sp>
        <p:nvSpPr>
          <p:cNvPr id="6480" name="Google Shape;6480;p66"/>
          <p:cNvSpPr/>
          <p:nvPr/>
        </p:nvSpPr>
        <p:spPr>
          <a:xfrm>
            <a:off x="3971888" y="931150"/>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481" name="Google Shape;6481;p66"/>
          <p:cNvSpPr/>
          <p:nvPr/>
        </p:nvSpPr>
        <p:spPr>
          <a:xfrm>
            <a:off x="2496863" y="17036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 </a:t>
            </a:r>
            <a:endParaRPr sz="1000"/>
          </a:p>
          <a:p>
            <a:pPr marL="0" lvl="0" indent="0" algn="ctr" rtl="0">
              <a:spcBef>
                <a:spcPts val="0"/>
              </a:spcBef>
              <a:spcAft>
                <a:spcPts val="0"/>
              </a:spcAft>
              <a:buNone/>
            </a:pPr>
            <a:r>
              <a:rPr lang="en" sz="1000"/>
              <a:t>1 padding</a:t>
            </a:r>
            <a:endParaRPr sz="1000"/>
          </a:p>
        </p:txBody>
      </p:sp>
      <p:sp>
        <p:nvSpPr>
          <p:cNvPr id="6482" name="Google Shape;6482;p66"/>
          <p:cNvSpPr/>
          <p:nvPr/>
        </p:nvSpPr>
        <p:spPr>
          <a:xfrm>
            <a:off x="3971888" y="2749801"/>
            <a:ext cx="1240200" cy="4053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1x5 conv,</a:t>
            </a:r>
            <a:endParaRPr sz="1000"/>
          </a:p>
          <a:p>
            <a:pPr marL="0" lvl="0" indent="0" algn="ctr" rtl="0">
              <a:spcBef>
                <a:spcPts val="0"/>
              </a:spcBef>
              <a:spcAft>
                <a:spcPts val="0"/>
              </a:spcAft>
              <a:buNone/>
            </a:pPr>
            <a:r>
              <a:rPr lang="en" sz="1000"/>
              <a:t>2 padding</a:t>
            </a:r>
            <a:endParaRPr sz="1000"/>
          </a:p>
        </p:txBody>
      </p:sp>
      <p:sp>
        <p:nvSpPr>
          <p:cNvPr id="6483" name="Google Shape;6483;p66"/>
          <p:cNvSpPr/>
          <p:nvPr/>
        </p:nvSpPr>
        <p:spPr>
          <a:xfrm>
            <a:off x="3971888" y="1840464"/>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4" name="Google Shape;6484;p66"/>
          <p:cNvSpPr/>
          <p:nvPr/>
        </p:nvSpPr>
        <p:spPr>
          <a:xfrm>
            <a:off x="5406938" y="2198551"/>
            <a:ext cx="1240200" cy="405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1x7 conv,</a:t>
            </a:r>
            <a:endParaRPr sz="1000"/>
          </a:p>
          <a:p>
            <a:pPr marL="0" lvl="0" indent="0" algn="ctr" rtl="0">
              <a:spcBef>
                <a:spcPts val="0"/>
              </a:spcBef>
              <a:spcAft>
                <a:spcPts val="0"/>
              </a:spcAft>
              <a:buNone/>
            </a:pPr>
            <a:r>
              <a:rPr lang="en" sz="1000"/>
              <a:t>3 padding</a:t>
            </a:r>
            <a:endParaRPr sz="1000"/>
          </a:p>
        </p:txBody>
      </p:sp>
      <p:sp>
        <p:nvSpPr>
          <p:cNvPr id="6485" name="Google Shape;6485;p66"/>
          <p:cNvSpPr/>
          <p:nvPr/>
        </p:nvSpPr>
        <p:spPr>
          <a:xfrm>
            <a:off x="3972188" y="3807053"/>
            <a:ext cx="1240200" cy="40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486" name="Google Shape;6486;p66"/>
          <p:cNvCxnSpPr>
            <a:stCxn id="6485" idx="0"/>
            <a:endCxn id="6487" idx="2"/>
          </p:cNvCxnSpPr>
          <p:nvPr/>
        </p:nvCxnSpPr>
        <p:spPr>
          <a:xfrm rot="5400000" flipH="1">
            <a:off x="3646388" y="2861153"/>
            <a:ext cx="416400" cy="1475400"/>
          </a:xfrm>
          <a:prstGeom prst="curvedConnector3">
            <a:avLst>
              <a:gd name="adj1" fmla="val 50002"/>
            </a:avLst>
          </a:prstGeom>
          <a:noFill/>
          <a:ln w="9525" cap="flat" cmpd="sng">
            <a:solidFill>
              <a:schemeClr val="dk2"/>
            </a:solidFill>
            <a:prstDash val="solid"/>
            <a:round/>
            <a:headEnd type="triangle" w="med" len="med"/>
            <a:tailEnd type="none" w="med" len="med"/>
          </a:ln>
        </p:spPr>
      </p:cxnSp>
      <p:cxnSp>
        <p:nvCxnSpPr>
          <p:cNvPr id="6488" name="Google Shape;6488;p66"/>
          <p:cNvCxnSpPr>
            <a:stCxn id="6485" idx="0"/>
            <a:endCxn id="6484" idx="2"/>
          </p:cNvCxnSpPr>
          <p:nvPr/>
        </p:nvCxnSpPr>
        <p:spPr>
          <a:xfrm rot="-5400000">
            <a:off x="4708088" y="2487953"/>
            <a:ext cx="1203300" cy="1434900"/>
          </a:xfrm>
          <a:prstGeom prst="curvedConnector3">
            <a:avLst>
              <a:gd name="adj1" fmla="val 49996"/>
            </a:avLst>
          </a:prstGeom>
          <a:noFill/>
          <a:ln w="9525" cap="flat" cmpd="sng">
            <a:solidFill>
              <a:schemeClr val="dk2"/>
            </a:solidFill>
            <a:prstDash val="solid"/>
            <a:round/>
            <a:headEnd type="triangle" w="med" len="med"/>
            <a:tailEnd type="none" w="med" len="med"/>
          </a:ln>
        </p:spPr>
      </p:cxnSp>
      <p:sp>
        <p:nvSpPr>
          <p:cNvPr id="6489" name="Google Shape;6489;p66"/>
          <p:cNvSpPr/>
          <p:nvPr/>
        </p:nvSpPr>
        <p:spPr>
          <a:xfrm>
            <a:off x="2496863" y="2344502"/>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7" name="Google Shape;6487;p66"/>
          <p:cNvSpPr/>
          <p:nvPr/>
        </p:nvSpPr>
        <p:spPr>
          <a:xfrm>
            <a:off x="2496863" y="2985339"/>
            <a:ext cx="1240200" cy="405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marL="0" lvl="0" indent="0" algn="ctr" rtl="0">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90" name="Google Shape;6490;p66"/>
          <p:cNvCxnSpPr>
            <a:stCxn id="6481" idx="2"/>
            <a:endCxn id="6489" idx="0"/>
          </p:cNvCxnSpPr>
          <p:nvPr/>
        </p:nvCxnSpPr>
        <p:spPr>
          <a:xfrm>
            <a:off x="3116963" y="2108939"/>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1" name="Google Shape;6491;p66"/>
          <p:cNvCxnSpPr>
            <a:stCxn id="6489" idx="2"/>
            <a:endCxn id="6487" idx="0"/>
          </p:cNvCxnSpPr>
          <p:nvPr/>
        </p:nvCxnSpPr>
        <p:spPr>
          <a:xfrm>
            <a:off x="3116963" y="2749802"/>
            <a:ext cx="0" cy="235500"/>
          </a:xfrm>
          <a:prstGeom prst="straightConnector1">
            <a:avLst/>
          </a:prstGeom>
          <a:noFill/>
          <a:ln w="9525" cap="flat" cmpd="sng">
            <a:solidFill>
              <a:schemeClr val="dk2"/>
            </a:solidFill>
            <a:prstDash val="solid"/>
            <a:round/>
            <a:headEnd type="none" w="med" len="med"/>
            <a:tailEnd type="triangle" w="med" len="med"/>
          </a:ln>
        </p:spPr>
      </p:cxnSp>
      <p:cxnSp>
        <p:nvCxnSpPr>
          <p:cNvPr id="6492" name="Google Shape;6492;p66"/>
          <p:cNvCxnSpPr>
            <a:stCxn id="6483" idx="2"/>
            <a:endCxn id="6482" idx="0"/>
          </p:cNvCxnSpPr>
          <p:nvPr/>
        </p:nvCxnSpPr>
        <p:spPr>
          <a:xfrm>
            <a:off x="4591988" y="2245764"/>
            <a:ext cx="0" cy="504000"/>
          </a:xfrm>
          <a:prstGeom prst="straightConnector1">
            <a:avLst/>
          </a:prstGeom>
          <a:noFill/>
          <a:ln w="9525" cap="flat" cmpd="sng">
            <a:solidFill>
              <a:schemeClr val="dk2"/>
            </a:solidFill>
            <a:prstDash val="solid"/>
            <a:round/>
            <a:headEnd type="none" w="med" len="med"/>
            <a:tailEnd type="triangle" w="med" len="med"/>
          </a:ln>
        </p:spPr>
      </p:cxnSp>
      <p:cxnSp>
        <p:nvCxnSpPr>
          <p:cNvPr id="6493" name="Google Shape;6493;p66"/>
          <p:cNvCxnSpPr>
            <a:stCxn id="6482" idx="2"/>
            <a:endCxn id="6485" idx="0"/>
          </p:cNvCxnSpPr>
          <p:nvPr/>
        </p:nvCxnSpPr>
        <p:spPr>
          <a:xfrm>
            <a:off x="4591988" y="3155101"/>
            <a:ext cx="300" cy="651900"/>
          </a:xfrm>
          <a:prstGeom prst="straightConnector1">
            <a:avLst/>
          </a:prstGeom>
          <a:noFill/>
          <a:ln w="9525" cap="flat" cmpd="sng">
            <a:solidFill>
              <a:schemeClr val="dk2"/>
            </a:solidFill>
            <a:prstDash val="solid"/>
            <a:round/>
            <a:headEnd type="none" w="med" len="med"/>
            <a:tailEnd type="triangle" w="med" len="med"/>
          </a:ln>
        </p:spPr>
      </p:cxnSp>
      <p:cxnSp>
        <p:nvCxnSpPr>
          <p:cNvPr id="6494" name="Google Shape;6494;p66"/>
          <p:cNvCxnSpPr>
            <a:stCxn id="6480" idx="2"/>
            <a:endCxn id="6481" idx="0"/>
          </p:cNvCxnSpPr>
          <p:nvPr/>
        </p:nvCxnSpPr>
        <p:spPr>
          <a:xfrm rot="5400000">
            <a:off x="3670838" y="782500"/>
            <a:ext cx="367200" cy="1475100"/>
          </a:xfrm>
          <a:prstGeom prst="curvedConnector3">
            <a:avLst>
              <a:gd name="adj1" fmla="val 49999"/>
            </a:avLst>
          </a:prstGeom>
          <a:noFill/>
          <a:ln w="9525" cap="flat" cmpd="sng">
            <a:solidFill>
              <a:schemeClr val="dk2"/>
            </a:solidFill>
            <a:prstDash val="solid"/>
            <a:round/>
            <a:headEnd type="none" w="med" len="med"/>
            <a:tailEnd type="triangle" w="med" len="med"/>
          </a:ln>
        </p:spPr>
      </p:cxnSp>
      <p:cxnSp>
        <p:nvCxnSpPr>
          <p:cNvPr id="6495" name="Google Shape;6495;p66"/>
          <p:cNvCxnSpPr>
            <a:stCxn id="6480" idx="2"/>
            <a:endCxn id="6483" idx="0"/>
          </p:cNvCxnSpPr>
          <p:nvPr/>
        </p:nvCxnSpPr>
        <p:spPr>
          <a:xfrm rot="-5400000" flipH="1">
            <a:off x="4340288" y="1588150"/>
            <a:ext cx="504000" cy="600"/>
          </a:xfrm>
          <a:prstGeom prst="curvedConnector3">
            <a:avLst>
              <a:gd name="adj1" fmla="val 50001"/>
            </a:avLst>
          </a:prstGeom>
          <a:noFill/>
          <a:ln w="9525" cap="flat" cmpd="sng">
            <a:solidFill>
              <a:schemeClr val="dk2"/>
            </a:solidFill>
            <a:prstDash val="solid"/>
            <a:round/>
            <a:headEnd type="none" w="med" len="med"/>
            <a:tailEnd type="triangle" w="med" len="med"/>
          </a:ln>
        </p:spPr>
      </p:cxnSp>
      <p:cxnSp>
        <p:nvCxnSpPr>
          <p:cNvPr id="6496" name="Google Shape;6496;p66"/>
          <p:cNvCxnSpPr>
            <a:stCxn id="6480" idx="2"/>
            <a:endCxn id="6484" idx="0"/>
          </p:cNvCxnSpPr>
          <p:nvPr/>
        </p:nvCxnSpPr>
        <p:spPr>
          <a:xfrm rot="-5400000" flipH="1">
            <a:off x="4878488" y="1049950"/>
            <a:ext cx="862200" cy="1435200"/>
          </a:xfrm>
          <a:prstGeom prst="curvedConnector3">
            <a:avLst>
              <a:gd name="adj1" fmla="val 49994"/>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6500"/>
        <p:cNvGrpSpPr/>
        <p:nvPr/>
      </p:nvGrpSpPr>
      <p:grpSpPr>
        <a:xfrm>
          <a:off x="0" y="0"/>
          <a:ext cx="0" cy="0"/>
          <a:chOff x="0" y="0"/>
          <a:chExt cx="0" cy="0"/>
        </a:xfrm>
      </p:grpSpPr>
      <p:sp>
        <p:nvSpPr>
          <p:cNvPr id="6501" name="Google Shape;6501;p67"/>
          <p:cNvSpPr/>
          <p:nvPr/>
        </p:nvSpPr>
        <p:spPr>
          <a:xfrm rot="5400000">
            <a:off x="7075" y="2434205"/>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502" name="Google Shape;6502;p67"/>
          <p:cNvSpPr/>
          <p:nvPr/>
        </p:nvSpPr>
        <p:spPr>
          <a:xfrm rot="5400000">
            <a:off x="34977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03" name="Google Shape;6503;p67"/>
          <p:cNvSpPr/>
          <p:nvPr/>
        </p:nvSpPr>
        <p:spPr>
          <a:xfrm rot="5400000">
            <a:off x="69242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04" name="Google Shape;6504;p67"/>
          <p:cNvCxnSpPr>
            <a:stCxn id="6501" idx="0"/>
            <a:endCxn id="6502" idx="2"/>
          </p:cNvCxnSpPr>
          <p:nvPr/>
        </p:nvCxnSpPr>
        <p:spPr>
          <a:xfrm>
            <a:off x="5617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05" name="Google Shape;6505;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6" name="Google Shape;6506;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07" name="Google Shape;6507;p67"/>
          <p:cNvCxnSpPr>
            <a:stCxn id="6503" idx="0"/>
            <a:endCxn id="6503" idx="0"/>
          </p:cNvCxnSpPr>
          <p:nvPr/>
        </p:nvCxnSpPr>
        <p:spPr>
          <a:xfrm>
            <a:off x="1247125" y="2571755"/>
            <a:ext cx="0" cy="0"/>
          </a:xfrm>
          <a:prstGeom prst="straightConnector1">
            <a:avLst/>
          </a:prstGeom>
          <a:noFill/>
          <a:ln w="9525" cap="flat" cmpd="sng">
            <a:solidFill>
              <a:schemeClr val="dk2"/>
            </a:solidFill>
            <a:prstDash val="solid"/>
            <a:round/>
            <a:headEnd type="none" w="med" len="med"/>
            <a:tailEnd type="none" w="med" len="med"/>
          </a:ln>
        </p:spPr>
      </p:cxnSp>
      <p:sp>
        <p:nvSpPr>
          <p:cNvPr id="6508" name="Google Shape;6508;p67"/>
          <p:cNvSpPr/>
          <p:nvPr/>
        </p:nvSpPr>
        <p:spPr>
          <a:xfrm rot="5400000">
            <a:off x="20627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09" name="Google Shape;6509;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0" name="Google Shape;6510;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1" name="Google Shape;6511;p67"/>
          <p:cNvCxnSpPr>
            <a:stCxn id="6508" idx="0"/>
            <a:endCxn id="6508" idx="0"/>
          </p:cNvCxnSpPr>
          <p:nvPr/>
        </p:nvCxnSpPr>
        <p:spPr>
          <a:xfrm>
            <a:off x="26174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2" name="Google Shape;6512;p67"/>
          <p:cNvSpPr/>
          <p:nvPr/>
        </p:nvSpPr>
        <p:spPr>
          <a:xfrm rot="5400000">
            <a:off x="3090850"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13" name="Google Shape;6513;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4" name="Google Shape;6514;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15" name="Google Shape;6515;p67"/>
          <p:cNvCxnSpPr>
            <a:stCxn id="6512" idx="0"/>
            <a:endCxn id="6512" idx="0"/>
          </p:cNvCxnSpPr>
          <p:nvPr/>
        </p:nvCxnSpPr>
        <p:spPr>
          <a:xfrm>
            <a:off x="3645550" y="2571755"/>
            <a:ext cx="0" cy="0"/>
          </a:xfrm>
          <a:prstGeom prst="straightConnector1">
            <a:avLst/>
          </a:prstGeom>
          <a:noFill/>
          <a:ln w="9525" cap="flat" cmpd="sng">
            <a:solidFill>
              <a:schemeClr val="dk2"/>
            </a:solidFill>
            <a:prstDash val="solid"/>
            <a:round/>
            <a:headEnd type="none" w="med" len="med"/>
            <a:tailEnd type="none" w="med" len="med"/>
          </a:ln>
        </p:spPr>
      </p:cxnSp>
      <p:sp>
        <p:nvSpPr>
          <p:cNvPr id="6516" name="Google Shape;6516;p67"/>
          <p:cNvSpPr/>
          <p:nvPr/>
        </p:nvSpPr>
        <p:spPr>
          <a:xfrm rot="5400000">
            <a:off x="24054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17" name="Google Shape;6517;p67"/>
          <p:cNvSpPr/>
          <p:nvPr/>
        </p:nvSpPr>
        <p:spPr>
          <a:xfrm rot="5400000">
            <a:off x="2748150"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18" name="Google Shape;6518;p67"/>
          <p:cNvSpPr/>
          <p:nvPr/>
        </p:nvSpPr>
        <p:spPr>
          <a:xfrm rot="5400000">
            <a:off x="5166736"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19" name="Google Shape;6519;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0" name="Google Shape;6520;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1" name="Google Shape;6521;p67"/>
          <p:cNvCxnSpPr>
            <a:stCxn id="6518" idx="0"/>
            <a:endCxn id="6518" idx="0"/>
          </p:cNvCxnSpPr>
          <p:nvPr/>
        </p:nvCxnSpPr>
        <p:spPr>
          <a:xfrm>
            <a:off x="5721436"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2" name="Google Shape;6522;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3" name="Google Shape;6523;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4" name="Google Shape;6524;p67"/>
          <p:cNvCxnSpPr/>
          <p:nvPr/>
        </p:nvCxnSpPr>
        <p:spPr>
          <a:xfrm>
            <a:off x="67546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5" name="Google Shape;6525;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26" name="Google Shape;6526;p67"/>
          <p:cNvCxnSpPr>
            <a:stCxn id="6527" idx="0"/>
            <a:endCxn id="6508" idx="2"/>
          </p:cNvCxnSpPr>
          <p:nvPr/>
        </p:nvCxnSpPr>
        <p:spPr>
          <a:xfrm>
            <a:off x="22748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8" name="Google Shape;6528;p67"/>
          <p:cNvCxnSpPr>
            <a:stCxn id="6508" idx="0"/>
            <a:endCxn id="6516" idx="2"/>
          </p:cNvCxnSpPr>
          <p:nvPr/>
        </p:nvCxnSpPr>
        <p:spPr>
          <a:xfrm>
            <a:off x="26174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29" name="Google Shape;6529;p67"/>
          <p:cNvCxnSpPr>
            <a:stCxn id="6516" idx="0"/>
            <a:endCxn id="6517" idx="2"/>
          </p:cNvCxnSpPr>
          <p:nvPr/>
        </p:nvCxnSpPr>
        <p:spPr>
          <a:xfrm>
            <a:off x="2960150"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0" name="Google Shape;6530;p67"/>
          <p:cNvCxnSpPr/>
          <p:nvPr/>
        </p:nvCxnSpPr>
        <p:spPr>
          <a:xfrm rot="10800000">
            <a:off x="5378736"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1" name="Google Shape;6531;p67"/>
          <p:cNvCxnSpPr/>
          <p:nvPr/>
        </p:nvCxnSpPr>
        <p:spPr>
          <a:xfrm>
            <a:off x="12471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2" name="Google Shape;6532;p67"/>
          <p:cNvCxnSpPr/>
          <p:nvPr/>
        </p:nvCxnSpPr>
        <p:spPr>
          <a:xfrm>
            <a:off x="9720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3" name="Google Shape;6533;p67"/>
          <p:cNvCxnSpPr>
            <a:stCxn id="6503" idx="2"/>
            <a:endCxn id="6534" idx="0"/>
          </p:cNvCxnSpPr>
          <p:nvPr/>
        </p:nvCxnSpPr>
        <p:spPr>
          <a:xfrm rot="10800000">
            <a:off x="90452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35" name="Google Shape;6535;p67"/>
          <p:cNvCxnSpPr>
            <a:stCxn id="6534" idx="2"/>
            <a:endCxn id="6502" idx="0"/>
          </p:cNvCxnSpPr>
          <p:nvPr/>
        </p:nvCxnSpPr>
        <p:spPr>
          <a:xfrm rot="10800000">
            <a:off x="90447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36" name="Google Shape;6536;p67"/>
          <p:cNvSpPr/>
          <p:nvPr/>
        </p:nvSpPr>
        <p:spPr>
          <a:xfrm rot="5400000">
            <a:off x="1034925"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37" name="Google Shape;6537;p67"/>
          <p:cNvSpPr/>
          <p:nvPr/>
        </p:nvSpPr>
        <p:spPr>
          <a:xfrm rot="5400000">
            <a:off x="1377575" y="24342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538" name="Google Shape;6538;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39" name="Google Shape;6539;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40" name="Google Shape;6540;p67"/>
          <p:cNvCxnSpPr>
            <a:stCxn id="6537" idx="0"/>
            <a:endCxn id="6537" idx="0"/>
          </p:cNvCxnSpPr>
          <p:nvPr/>
        </p:nvCxnSpPr>
        <p:spPr>
          <a:xfrm>
            <a:off x="1932275" y="2571755"/>
            <a:ext cx="0" cy="0"/>
          </a:xfrm>
          <a:prstGeom prst="straightConnector1">
            <a:avLst/>
          </a:prstGeom>
          <a:noFill/>
          <a:ln w="9525" cap="flat" cmpd="sng">
            <a:solidFill>
              <a:schemeClr val="dk2"/>
            </a:solidFill>
            <a:prstDash val="solid"/>
            <a:round/>
            <a:headEnd type="none" w="med" len="med"/>
            <a:tailEnd type="none" w="med" len="med"/>
          </a:ln>
        </p:spPr>
      </p:cxnSp>
      <p:cxnSp>
        <p:nvCxnSpPr>
          <p:cNvPr id="6541" name="Google Shape;6541;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2" name="Google Shape;6542;p67"/>
          <p:cNvCxnSpPr/>
          <p:nvPr/>
        </p:nvCxnSpPr>
        <p:spPr>
          <a:xfrm>
            <a:off x="13995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3" name="Google Shape;6543;p67"/>
          <p:cNvCxnSpPr/>
          <p:nvPr/>
        </p:nvCxnSpPr>
        <p:spPr>
          <a:xfrm>
            <a:off x="1124475" y="2724155"/>
            <a:ext cx="0" cy="0"/>
          </a:xfrm>
          <a:prstGeom prst="straightConnector1">
            <a:avLst/>
          </a:prstGeom>
          <a:noFill/>
          <a:ln w="9525" cap="flat" cmpd="sng">
            <a:solidFill>
              <a:schemeClr val="dk2"/>
            </a:solidFill>
            <a:prstDash val="solid"/>
            <a:round/>
            <a:headEnd type="none" w="med" len="med"/>
            <a:tailEnd type="none" w="med" len="med"/>
          </a:ln>
        </p:spPr>
      </p:cxnSp>
      <p:cxnSp>
        <p:nvCxnSpPr>
          <p:cNvPr id="6544" name="Google Shape;6544;p67"/>
          <p:cNvCxnSpPr>
            <a:stCxn id="6537" idx="2"/>
          </p:cNvCxnSpPr>
          <p:nvPr/>
        </p:nvCxnSpPr>
        <p:spPr>
          <a:xfrm rot="10800000">
            <a:off x="1589675" y="25717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45" name="Google Shape;6545;p67"/>
          <p:cNvCxnSpPr>
            <a:endCxn id="6536" idx="0"/>
          </p:cNvCxnSpPr>
          <p:nvPr/>
        </p:nvCxnSpPr>
        <p:spPr>
          <a:xfrm rot="10800000">
            <a:off x="1589625" y="2571755"/>
            <a:ext cx="67500" cy="0"/>
          </a:xfrm>
          <a:prstGeom prst="straightConnector1">
            <a:avLst/>
          </a:prstGeom>
          <a:noFill/>
          <a:ln w="9525" cap="flat" cmpd="sng">
            <a:solidFill>
              <a:schemeClr val="dk2"/>
            </a:solidFill>
            <a:prstDash val="solid"/>
            <a:round/>
            <a:headEnd type="none" w="med" len="med"/>
            <a:tailEnd type="none" w="med" len="med"/>
          </a:ln>
        </p:spPr>
      </p:cxnSp>
      <p:sp>
        <p:nvSpPr>
          <p:cNvPr id="6546" name="Google Shape;6546;p67"/>
          <p:cNvSpPr/>
          <p:nvPr/>
        </p:nvSpPr>
        <p:spPr>
          <a:xfrm rot="5400000">
            <a:off x="1720150"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47" name="Google Shape;6547;p67"/>
          <p:cNvSpPr/>
          <p:nvPr/>
        </p:nvSpPr>
        <p:spPr>
          <a:xfrm rot="5400000">
            <a:off x="34512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48" name="Google Shape;6548;p67"/>
          <p:cNvSpPr/>
          <p:nvPr/>
        </p:nvSpPr>
        <p:spPr>
          <a:xfrm rot="5400000">
            <a:off x="37939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49" name="Google Shape;6549;p67"/>
          <p:cNvSpPr/>
          <p:nvPr/>
        </p:nvSpPr>
        <p:spPr>
          <a:xfrm rot="5400000">
            <a:off x="41366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50" name="Google Shape;6550;p67"/>
          <p:cNvSpPr/>
          <p:nvPr/>
        </p:nvSpPr>
        <p:spPr>
          <a:xfrm rot="5400000">
            <a:off x="44793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51" name="Google Shape;6551;p67"/>
          <p:cNvSpPr/>
          <p:nvPr/>
        </p:nvSpPr>
        <p:spPr>
          <a:xfrm rot="5400000">
            <a:off x="4822025" y="2434205"/>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552" name="Google Shape;6552;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3" name="Google Shape;6553;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cxnSp>
        <p:nvCxnSpPr>
          <p:cNvPr id="6554" name="Google Shape;6554;p67"/>
          <p:cNvCxnSpPr/>
          <p:nvPr/>
        </p:nvCxnSpPr>
        <p:spPr>
          <a:xfrm>
            <a:off x="5733460" y="2571743"/>
            <a:ext cx="0" cy="0"/>
          </a:xfrm>
          <a:prstGeom prst="straightConnector1">
            <a:avLst/>
          </a:prstGeom>
          <a:noFill/>
          <a:ln w="9525" cap="flat" cmpd="sng">
            <a:solidFill>
              <a:schemeClr val="dk2"/>
            </a:solidFill>
            <a:prstDash val="solid"/>
            <a:round/>
            <a:headEnd type="none" w="med" len="med"/>
            <a:tailEnd type="none" w="med" len="med"/>
          </a:ln>
        </p:spPr>
      </p:cxnSp>
      <p:sp>
        <p:nvSpPr>
          <p:cNvPr id="6555" name="Google Shape;6555;p67"/>
          <p:cNvSpPr/>
          <p:nvPr/>
        </p:nvSpPr>
        <p:spPr>
          <a:xfrm rot="5400000">
            <a:off x="55145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sp>
        <p:nvSpPr>
          <p:cNvPr id="6556" name="Google Shape;6556;p67"/>
          <p:cNvSpPr/>
          <p:nvPr/>
        </p:nvSpPr>
        <p:spPr>
          <a:xfrm rot="5400000">
            <a:off x="5857283" y="2434193"/>
            <a:ext cx="834300" cy="2751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Inception</a:t>
            </a:r>
            <a:endParaRPr sz="1200"/>
          </a:p>
        </p:txBody>
      </p:sp>
      <p:cxnSp>
        <p:nvCxnSpPr>
          <p:cNvPr id="6557" name="Google Shape;6557;p67"/>
          <p:cNvCxnSpPr>
            <a:stCxn id="6558" idx="0"/>
            <a:endCxn id="6555" idx="2"/>
          </p:cNvCxnSpPr>
          <p:nvPr/>
        </p:nvCxnSpPr>
        <p:spPr>
          <a:xfrm>
            <a:off x="5726683" y="2571743"/>
            <a:ext cx="67500" cy="0"/>
          </a:xfrm>
          <a:prstGeom prst="straightConnector1">
            <a:avLst/>
          </a:prstGeom>
          <a:noFill/>
          <a:ln w="9525" cap="flat" cmpd="sng">
            <a:solidFill>
              <a:schemeClr val="dk2"/>
            </a:solidFill>
            <a:prstDash val="solid"/>
            <a:round/>
            <a:headEnd type="none" w="med" len="med"/>
            <a:tailEnd type="none" w="med" len="med"/>
          </a:ln>
        </p:spPr>
      </p:cxnSp>
      <p:cxnSp>
        <p:nvCxnSpPr>
          <p:cNvPr id="6559" name="Google Shape;6559;p67"/>
          <p:cNvCxnSpPr>
            <a:stCxn id="6555" idx="0"/>
            <a:endCxn id="6556" idx="2"/>
          </p:cNvCxnSpPr>
          <p:nvPr/>
        </p:nvCxnSpPr>
        <p:spPr>
          <a:xfrm>
            <a:off x="6069283" y="2571743"/>
            <a:ext cx="67500" cy="0"/>
          </a:xfrm>
          <a:prstGeom prst="straightConnector1">
            <a:avLst/>
          </a:prstGeom>
          <a:noFill/>
          <a:ln w="9525" cap="flat" cmpd="sng">
            <a:solidFill>
              <a:schemeClr val="dk2"/>
            </a:solidFill>
            <a:prstDash val="solid"/>
            <a:round/>
            <a:headEnd type="none" w="med" len="med"/>
            <a:tailEnd type="none" w="med" len="med"/>
          </a:ln>
        </p:spPr>
      </p:cxnSp>
      <p:sp>
        <p:nvSpPr>
          <p:cNvPr id="6560" name="Google Shape;6560;p67"/>
          <p:cNvSpPr/>
          <p:nvPr/>
        </p:nvSpPr>
        <p:spPr>
          <a:xfrm rot="5400000">
            <a:off x="4141729" y="338615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61" name="Google Shape;6561;p67"/>
          <p:cNvSpPr/>
          <p:nvPr/>
        </p:nvSpPr>
        <p:spPr>
          <a:xfrm rot="5400000">
            <a:off x="4486204" y="338615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62" name="Google Shape;6562;p67"/>
          <p:cNvSpPr/>
          <p:nvPr/>
        </p:nvSpPr>
        <p:spPr>
          <a:xfrm rot="5400000">
            <a:off x="4830683"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63" name="Google Shape;6563;p67"/>
          <p:cNvSpPr/>
          <p:nvPr/>
        </p:nvSpPr>
        <p:spPr>
          <a:xfrm rot="5400000">
            <a:off x="5180257" y="338615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cxnSp>
        <p:nvCxnSpPr>
          <p:cNvPr id="6564" name="Google Shape;6564;p67"/>
          <p:cNvCxnSpPr>
            <a:stCxn id="6562" idx="0"/>
            <a:endCxn id="6563" idx="2"/>
          </p:cNvCxnSpPr>
          <p:nvPr/>
        </p:nvCxnSpPr>
        <p:spPr>
          <a:xfrm>
            <a:off x="5385383" y="3523705"/>
            <a:ext cx="74400" cy="0"/>
          </a:xfrm>
          <a:prstGeom prst="straightConnector1">
            <a:avLst/>
          </a:prstGeom>
          <a:noFill/>
          <a:ln w="9525" cap="flat" cmpd="sng">
            <a:solidFill>
              <a:schemeClr val="dk2"/>
            </a:solidFill>
            <a:prstDash val="solid"/>
            <a:round/>
            <a:headEnd type="none" w="med" len="med"/>
            <a:tailEnd type="none" w="med" len="med"/>
          </a:ln>
        </p:spPr>
      </p:cxnSp>
      <p:sp>
        <p:nvSpPr>
          <p:cNvPr id="6565" name="Google Shape;6565;p67"/>
          <p:cNvSpPr/>
          <p:nvPr/>
        </p:nvSpPr>
        <p:spPr>
          <a:xfrm rot="5400000">
            <a:off x="5529829" y="338615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566" name="Google Shape;6566;p67"/>
          <p:cNvCxnSpPr>
            <a:stCxn id="6548" idx="3"/>
            <a:endCxn id="6560" idx="2"/>
          </p:cNvCxnSpPr>
          <p:nvPr/>
        </p:nvCxnSpPr>
        <p:spPr>
          <a:xfrm rot="-5400000" flipH="1">
            <a:off x="4048775" y="3151205"/>
            <a:ext cx="534900" cy="210300"/>
          </a:xfrm>
          <a:prstGeom prst="bentConnector2">
            <a:avLst/>
          </a:prstGeom>
          <a:noFill/>
          <a:ln w="9525" cap="flat" cmpd="sng">
            <a:solidFill>
              <a:schemeClr val="dk2"/>
            </a:solidFill>
            <a:prstDash val="solid"/>
            <a:round/>
            <a:headEnd type="none" w="med" len="med"/>
            <a:tailEnd type="none" w="med" len="med"/>
          </a:ln>
        </p:spPr>
      </p:cxnSp>
      <p:sp>
        <p:nvSpPr>
          <p:cNvPr id="6567" name="Google Shape;6567;p67"/>
          <p:cNvSpPr/>
          <p:nvPr/>
        </p:nvSpPr>
        <p:spPr>
          <a:xfrm rot="5400000">
            <a:off x="6199978" y="2434205"/>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68" name="Google Shape;6568;p67"/>
          <p:cNvSpPr/>
          <p:nvPr/>
        </p:nvSpPr>
        <p:spPr>
          <a:xfrm rot="5400000">
            <a:off x="6544453" y="24342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69" name="Google Shape;6569;p67"/>
          <p:cNvSpPr/>
          <p:nvPr/>
        </p:nvSpPr>
        <p:spPr>
          <a:xfrm rot="5400000">
            <a:off x="6888932" y="2434205"/>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70" name="Google Shape;6570;p67"/>
          <p:cNvSpPr/>
          <p:nvPr/>
        </p:nvSpPr>
        <p:spPr>
          <a:xfrm rot="5400000">
            <a:off x="7233403" y="2434205"/>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sp>
        <p:nvSpPr>
          <p:cNvPr id="6571" name="Google Shape;6571;p67"/>
          <p:cNvSpPr/>
          <p:nvPr/>
        </p:nvSpPr>
        <p:spPr>
          <a:xfrm rot="5400000">
            <a:off x="5163226" y="1482243"/>
            <a:ext cx="834300" cy="275100"/>
          </a:xfrm>
          <a:prstGeom prst="rect">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572" name="Google Shape;6572;p67"/>
          <p:cNvSpPr/>
          <p:nvPr/>
        </p:nvSpPr>
        <p:spPr>
          <a:xfrm rot="5400000">
            <a:off x="5507701" y="1482243"/>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573" name="Google Shape;6573;p67"/>
          <p:cNvSpPr/>
          <p:nvPr/>
        </p:nvSpPr>
        <p:spPr>
          <a:xfrm rot="5400000">
            <a:off x="5852180"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74" name="Google Shape;6574;p67"/>
          <p:cNvSpPr/>
          <p:nvPr/>
        </p:nvSpPr>
        <p:spPr>
          <a:xfrm rot="5400000">
            <a:off x="6201754" y="1482243"/>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575" name="Google Shape;6575;p67"/>
          <p:cNvSpPr/>
          <p:nvPr/>
        </p:nvSpPr>
        <p:spPr>
          <a:xfrm rot="5400000">
            <a:off x="6551326" y="1482243"/>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576" name="Google Shape;6576;p67"/>
          <p:cNvCxnSpPr>
            <a:stCxn id="6551" idx="1"/>
            <a:endCxn id="6571" idx="2"/>
          </p:cNvCxnSpPr>
          <p:nvPr/>
        </p:nvCxnSpPr>
        <p:spPr>
          <a:xfrm rot="-5400000">
            <a:off x="5073575" y="1785305"/>
            <a:ext cx="534900" cy="203700"/>
          </a:xfrm>
          <a:prstGeom prst="bentConnector2">
            <a:avLst/>
          </a:prstGeom>
          <a:noFill/>
          <a:ln w="9525" cap="flat" cmpd="sng">
            <a:solidFill>
              <a:schemeClr val="dk2"/>
            </a:solidFill>
            <a:prstDash val="solid"/>
            <a:round/>
            <a:headEnd type="none" w="med" len="med"/>
            <a:tailEnd type="none" w="med" len="med"/>
          </a:ln>
        </p:spPr>
      </p:cxnSp>
      <p:cxnSp>
        <p:nvCxnSpPr>
          <p:cNvPr id="6577" name="Google Shape;6577;p67"/>
          <p:cNvCxnSpPr>
            <a:stCxn id="6536" idx="2"/>
            <a:endCxn id="6503" idx="0"/>
          </p:cNvCxnSpPr>
          <p:nvPr/>
        </p:nvCxnSpPr>
        <p:spPr>
          <a:xfrm flipH="1">
            <a:off x="1247025" y="2571755"/>
            <a:ext cx="675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578" name="Google Shape;6578;p67"/>
          <p:cNvCxnSpPr>
            <a:stCxn id="6546" idx="2"/>
            <a:endCxn id="6537" idx="0"/>
          </p:cNvCxnSpPr>
          <p:nvPr/>
        </p:nvCxnSpPr>
        <p:spPr>
          <a:xfrm flipH="1">
            <a:off x="1932250" y="2571755"/>
            <a:ext cx="67500" cy="600"/>
          </a:xfrm>
          <a:prstGeom prst="bentConnector3">
            <a:avLst>
              <a:gd name="adj1" fmla="val 49981"/>
            </a:avLst>
          </a:prstGeom>
          <a:noFill/>
          <a:ln w="9525" cap="flat" cmpd="sng">
            <a:solidFill>
              <a:schemeClr val="dk2"/>
            </a:solidFill>
            <a:prstDash val="solid"/>
            <a:round/>
            <a:headEnd type="none" w="med" len="med"/>
            <a:tailEnd type="none" w="med" len="med"/>
          </a:ln>
        </p:spPr>
      </p:cxnSp>
      <p:cxnSp>
        <p:nvCxnSpPr>
          <p:cNvPr id="6579" name="Google Shape;6579;p67"/>
          <p:cNvCxnSpPr>
            <a:stCxn id="6517" idx="0"/>
            <a:endCxn id="6512" idx="2"/>
          </p:cNvCxnSpPr>
          <p:nvPr/>
        </p:nvCxnSpPr>
        <p:spPr>
          <a:xfrm>
            <a:off x="3302850"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0" name="Google Shape;6580;p67"/>
          <p:cNvCxnSpPr>
            <a:stCxn id="6512" idx="0"/>
            <a:endCxn id="6547" idx="2"/>
          </p:cNvCxnSpPr>
          <p:nvPr/>
        </p:nvCxnSpPr>
        <p:spPr>
          <a:xfrm>
            <a:off x="3645550" y="2571755"/>
            <a:ext cx="85200" cy="600"/>
          </a:xfrm>
          <a:prstGeom prst="bentConnector3">
            <a:avLst>
              <a:gd name="adj1" fmla="val 50044"/>
            </a:avLst>
          </a:prstGeom>
          <a:noFill/>
          <a:ln w="9525" cap="flat" cmpd="sng">
            <a:solidFill>
              <a:schemeClr val="dk2"/>
            </a:solidFill>
            <a:prstDash val="solid"/>
            <a:round/>
            <a:headEnd type="none" w="med" len="med"/>
            <a:tailEnd type="none" w="med" len="med"/>
          </a:ln>
        </p:spPr>
      </p:cxnSp>
      <p:cxnSp>
        <p:nvCxnSpPr>
          <p:cNvPr id="6581" name="Google Shape;6581;p67"/>
          <p:cNvCxnSpPr>
            <a:stCxn id="6547" idx="0"/>
            <a:endCxn id="6548" idx="2"/>
          </p:cNvCxnSpPr>
          <p:nvPr/>
        </p:nvCxnSpPr>
        <p:spPr>
          <a:xfrm>
            <a:off x="40059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2" name="Google Shape;6582;p67"/>
          <p:cNvCxnSpPr>
            <a:stCxn id="6548" idx="0"/>
            <a:endCxn id="6549" idx="2"/>
          </p:cNvCxnSpPr>
          <p:nvPr/>
        </p:nvCxnSpPr>
        <p:spPr>
          <a:xfrm>
            <a:off x="43486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3" name="Google Shape;6583;p67"/>
          <p:cNvCxnSpPr>
            <a:stCxn id="6549" idx="0"/>
            <a:endCxn id="6550" idx="2"/>
          </p:cNvCxnSpPr>
          <p:nvPr/>
        </p:nvCxnSpPr>
        <p:spPr>
          <a:xfrm>
            <a:off x="46913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4" name="Google Shape;6584;p67"/>
          <p:cNvCxnSpPr>
            <a:stCxn id="6550" idx="0"/>
            <a:endCxn id="6551" idx="2"/>
          </p:cNvCxnSpPr>
          <p:nvPr/>
        </p:nvCxnSpPr>
        <p:spPr>
          <a:xfrm>
            <a:off x="5034025" y="2571755"/>
            <a:ext cx="67500" cy="600"/>
          </a:xfrm>
          <a:prstGeom prst="bentConnector3">
            <a:avLst>
              <a:gd name="adj1" fmla="val 50074"/>
            </a:avLst>
          </a:prstGeom>
          <a:noFill/>
          <a:ln w="9525" cap="flat" cmpd="sng">
            <a:solidFill>
              <a:schemeClr val="dk2"/>
            </a:solidFill>
            <a:prstDash val="solid"/>
            <a:round/>
            <a:headEnd type="none" w="med" len="med"/>
            <a:tailEnd type="none" w="med" len="med"/>
          </a:ln>
        </p:spPr>
      </p:cxnSp>
      <p:cxnSp>
        <p:nvCxnSpPr>
          <p:cNvPr id="6585" name="Google Shape;6585;p67"/>
          <p:cNvCxnSpPr>
            <a:stCxn id="6556" idx="0"/>
            <a:endCxn id="6567" idx="2"/>
          </p:cNvCxnSpPr>
          <p:nvPr/>
        </p:nvCxnSpPr>
        <p:spPr>
          <a:xfrm>
            <a:off x="6411983" y="2571743"/>
            <a:ext cx="67500" cy="600"/>
          </a:xfrm>
          <a:prstGeom prst="bentConnector3">
            <a:avLst>
              <a:gd name="adj1" fmla="val 50070"/>
            </a:avLst>
          </a:prstGeom>
          <a:noFill/>
          <a:ln w="9525" cap="flat" cmpd="sng">
            <a:solidFill>
              <a:schemeClr val="dk2"/>
            </a:solidFill>
            <a:prstDash val="solid"/>
            <a:round/>
            <a:headEnd type="none" w="med" len="med"/>
            <a:tailEnd type="none" w="med" len="med"/>
          </a:ln>
        </p:spPr>
      </p:cxnSp>
      <p:cxnSp>
        <p:nvCxnSpPr>
          <p:cNvPr id="6586" name="Google Shape;6586;p67"/>
          <p:cNvCxnSpPr>
            <a:stCxn id="6571" idx="0"/>
            <a:endCxn id="6572" idx="2"/>
          </p:cNvCxnSpPr>
          <p:nvPr/>
        </p:nvCxnSpPr>
        <p:spPr>
          <a:xfrm>
            <a:off x="5717926" y="1619793"/>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87" name="Google Shape;6587;p67"/>
          <p:cNvCxnSpPr>
            <a:stCxn id="6572" idx="0"/>
            <a:endCxn id="6573" idx="2"/>
          </p:cNvCxnSpPr>
          <p:nvPr/>
        </p:nvCxnSpPr>
        <p:spPr>
          <a:xfrm>
            <a:off x="6062401" y="1619793"/>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88" name="Google Shape;6588;p67"/>
          <p:cNvCxnSpPr>
            <a:stCxn id="6573" idx="0"/>
            <a:endCxn id="6574" idx="2"/>
          </p:cNvCxnSpPr>
          <p:nvPr/>
        </p:nvCxnSpPr>
        <p:spPr>
          <a:xfrm>
            <a:off x="6406880" y="1619793"/>
            <a:ext cx="74400" cy="600"/>
          </a:xfrm>
          <a:prstGeom prst="bentConnector3">
            <a:avLst>
              <a:gd name="adj1" fmla="val 50050"/>
            </a:avLst>
          </a:prstGeom>
          <a:noFill/>
          <a:ln w="9525" cap="flat" cmpd="sng">
            <a:solidFill>
              <a:schemeClr val="dk2"/>
            </a:solidFill>
            <a:prstDash val="solid"/>
            <a:round/>
            <a:headEnd type="none" w="med" len="med"/>
            <a:tailEnd type="none" w="med" len="med"/>
          </a:ln>
        </p:spPr>
      </p:cxnSp>
      <p:cxnSp>
        <p:nvCxnSpPr>
          <p:cNvPr id="6589" name="Google Shape;6589;p67"/>
          <p:cNvCxnSpPr>
            <a:stCxn id="6574" idx="0"/>
            <a:endCxn id="6575" idx="2"/>
          </p:cNvCxnSpPr>
          <p:nvPr/>
        </p:nvCxnSpPr>
        <p:spPr>
          <a:xfrm>
            <a:off x="6756454" y="1619793"/>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cxnSp>
        <p:nvCxnSpPr>
          <p:cNvPr id="6590" name="Google Shape;6590;p67"/>
          <p:cNvCxnSpPr>
            <a:stCxn id="6567" idx="0"/>
            <a:endCxn id="6568" idx="2"/>
          </p:cNvCxnSpPr>
          <p:nvPr/>
        </p:nvCxnSpPr>
        <p:spPr>
          <a:xfrm>
            <a:off x="6754678" y="257175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1" name="Google Shape;6591;p67"/>
          <p:cNvCxnSpPr>
            <a:stCxn id="6568" idx="0"/>
            <a:endCxn id="6569" idx="2"/>
          </p:cNvCxnSpPr>
          <p:nvPr/>
        </p:nvCxnSpPr>
        <p:spPr>
          <a:xfrm>
            <a:off x="7099153" y="257175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2" name="Google Shape;6592;p67"/>
          <p:cNvCxnSpPr>
            <a:stCxn id="6569" idx="0"/>
            <a:endCxn id="6570" idx="2"/>
          </p:cNvCxnSpPr>
          <p:nvPr/>
        </p:nvCxnSpPr>
        <p:spPr>
          <a:xfrm>
            <a:off x="7443632" y="2571755"/>
            <a:ext cx="69300" cy="600"/>
          </a:xfrm>
          <a:prstGeom prst="bentConnector3">
            <a:avLst>
              <a:gd name="adj1" fmla="val 50051"/>
            </a:avLst>
          </a:prstGeom>
          <a:noFill/>
          <a:ln w="9525" cap="flat" cmpd="sng">
            <a:solidFill>
              <a:schemeClr val="dk2"/>
            </a:solidFill>
            <a:prstDash val="solid"/>
            <a:round/>
            <a:headEnd type="none" w="med" len="med"/>
            <a:tailEnd type="none" w="med" len="med"/>
          </a:ln>
        </p:spPr>
      </p:cxnSp>
      <p:cxnSp>
        <p:nvCxnSpPr>
          <p:cNvPr id="6593" name="Google Shape;6593;p67"/>
          <p:cNvCxnSpPr>
            <a:stCxn id="6560" idx="0"/>
            <a:endCxn id="6561" idx="2"/>
          </p:cNvCxnSpPr>
          <p:nvPr/>
        </p:nvCxnSpPr>
        <p:spPr>
          <a:xfrm>
            <a:off x="4696429" y="3523705"/>
            <a:ext cx="69300" cy="600"/>
          </a:xfrm>
          <a:prstGeom prst="bentConnector3">
            <a:avLst>
              <a:gd name="adj1" fmla="val 50054"/>
            </a:avLst>
          </a:prstGeom>
          <a:noFill/>
          <a:ln w="9525" cap="flat" cmpd="sng">
            <a:solidFill>
              <a:schemeClr val="dk2"/>
            </a:solidFill>
            <a:prstDash val="solid"/>
            <a:round/>
            <a:headEnd type="none" w="med" len="med"/>
            <a:tailEnd type="none" w="med" len="med"/>
          </a:ln>
        </p:spPr>
      </p:cxnSp>
      <p:cxnSp>
        <p:nvCxnSpPr>
          <p:cNvPr id="6594" name="Google Shape;6594;p67"/>
          <p:cNvCxnSpPr>
            <a:stCxn id="6561" idx="0"/>
            <a:endCxn id="6562" idx="2"/>
          </p:cNvCxnSpPr>
          <p:nvPr/>
        </p:nvCxnSpPr>
        <p:spPr>
          <a:xfrm>
            <a:off x="5040904" y="3523705"/>
            <a:ext cx="69300" cy="600"/>
          </a:xfrm>
          <a:prstGeom prst="bentConnector3">
            <a:avLst>
              <a:gd name="adj1" fmla="val 50057"/>
            </a:avLst>
          </a:prstGeom>
          <a:noFill/>
          <a:ln w="9525" cap="flat" cmpd="sng">
            <a:solidFill>
              <a:schemeClr val="dk2"/>
            </a:solidFill>
            <a:prstDash val="solid"/>
            <a:round/>
            <a:headEnd type="none" w="med" len="med"/>
            <a:tailEnd type="none" w="med" len="med"/>
          </a:ln>
        </p:spPr>
      </p:cxnSp>
      <p:cxnSp>
        <p:nvCxnSpPr>
          <p:cNvPr id="6595" name="Google Shape;6595;p67"/>
          <p:cNvCxnSpPr>
            <a:stCxn id="6563" idx="0"/>
            <a:endCxn id="6565" idx="2"/>
          </p:cNvCxnSpPr>
          <p:nvPr/>
        </p:nvCxnSpPr>
        <p:spPr>
          <a:xfrm>
            <a:off x="5734957" y="3523705"/>
            <a:ext cx="74400" cy="600"/>
          </a:xfrm>
          <a:prstGeom prst="bentConnector3">
            <a:avLst>
              <a:gd name="adj1" fmla="val 50049"/>
            </a:avLst>
          </a:prstGeom>
          <a:noFill/>
          <a:ln w="9525" cap="flat" cmpd="sng">
            <a:solidFill>
              <a:schemeClr val="dk2"/>
            </a:solidFill>
            <a:prstDash val="solid"/>
            <a:round/>
            <a:headEnd type="none" w="med" len="med"/>
            <a:tailEnd type="none" w="med" len="med"/>
          </a:ln>
        </p:spPr>
      </p:cxnSp>
      <p:sp>
        <p:nvSpPr>
          <p:cNvPr id="6596" name="Google Shape;6596;p67"/>
          <p:cNvSpPr txBox="1"/>
          <p:nvPr/>
        </p:nvSpPr>
        <p:spPr>
          <a:xfrm>
            <a:off x="6392800" y="3361850"/>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97" name="Google Shape;6597;p67"/>
          <p:cNvCxnSpPr/>
          <p:nvPr/>
        </p:nvCxnSpPr>
        <p:spPr>
          <a:xfrm flipH="1">
            <a:off x="6187475" y="3523100"/>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598" name="Google Shape;6598;p67"/>
          <p:cNvSpPr txBox="1"/>
          <p:nvPr/>
        </p:nvSpPr>
        <p:spPr>
          <a:xfrm>
            <a:off x="7385825" y="1476458"/>
            <a:ext cx="14715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Auxiliary Classifier</a:t>
            </a:r>
            <a:endParaRPr sz="1100"/>
          </a:p>
        </p:txBody>
      </p:sp>
      <p:cxnSp>
        <p:nvCxnSpPr>
          <p:cNvPr id="6599" name="Google Shape;6599;p67"/>
          <p:cNvCxnSpPr/>
          <p:nvPr/>
        </p:nvCxnSpPr>
        <p:spPr>
          <a:xfrm flipH="1">
            <a:off x="7180500" y="1637708"/>
            <a:ext cx="279900" cy="600"/>
          </a:xfrm>
          <a:prstGeom prst="bentConnector3">
            <a:avLst>
              <a:gd name="adj1" fmla="val 50000"/>
            </a:avLst>
          </a:prstGeom>
          <a:noFill/>
          <a:ln w="9525" cap="flat" cmpd="sng">
            <a:solidFill>
              <a:srgbClr val="980000"/>
            </a:solidFill>
            <a:prstDash val="solid"/>
            <a:round/>
            <a:headEnd type="none" w="med" len="med"/>
            <a:tailEnd type="triangle" w="med" len="med"/>
          </a:ln>
        </p:spPr>
      </p:cxnSp>
      <p:sp>
        <p:nvSpPr>
          <p:cNvPr id="6600" name="Google Shape;6600;p67"/>
          <p:cNvSpPr/>
          <p:nvPr/>
        </p:nvSpPr>
        <p:spPr>
          <a:xfrm rot="5400000">
            <a:off x="64062" y="3693950"/>
            <a:ext cx="1453500" cy="390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601" name="Google Shape;6601;p67"/>
          <p:cNvSpPr/>
          <p:nvPr/>
        </p:nvSpPr>
        <p:spPr>
          <a:xfrm rot="5400000">
            <a:off x="550620"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ConvTranspose2d</a:t>
            </a:r>
            <a:endParaRPr sz="1200"/>
          </a:p>
        </p:txBody>
      </p:sp>
      <p:sp>
        <p:nvSpPr>
          <p:cNvPr id="6602" name="Google Shape;6602;p67"/>
          <p:cNvSpPr/>
          <p:nvPr/>
        </p:nvSpPr>
        <p:spPr>
          <a:xfrm rot="5400000">
            <a:off x="103710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603" name="Google Shape;6603;p67"/>
          <p:cNvCxnSpPr>
            <a:stCxn id="6600" idx="0"/>
            <a:endCxn id="6601" idx="2"/>
          </p:cNvCxnSpPr>
          <p:nvPr/>
        </p:nvCxnSpPr>
        <p:spPr>
          <a:xfrm>
            <a:off x="986112" y="3889250"/>
            <a:ext cx="96000" cy="0"/>
          </a:xfrm>
          <a:prstGeom prst="straightConnector1">
            <a:avLst/>
          </a:prstGeom>
          <a:noFill/>
          <a:ln w="9525" cap="flat" cmpd="sng">
            <a:solidFill>
              <a:schemeClr val="dk2"/>
            </a:solidFill>
            <a:prstDash val="solid"/>
            <a:round/>
            <a:headEnd type="none" w="med" len="med"/>
            <a:tailEnd type="none" w="med" len="med"/>
          </a:ln>
        </p:spPr>
      </p:cxnSp>
      <p:cxnSp>
        <p:nvCxnSpPr>
          <p:cNvPr id="6604" name="Google Shape;6604;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5" name="Google Shape;6605;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6" name="Google Shape;6606;p67"/>
          <p:cNvCxnSpPr>
            <a:stCxn id="6602" idx="0"/>
            <a:endCxn id="6602" idx="0"/>
          </p:cNvCxnSpPr>
          <p:nvPr/>
        </p:nvCxnSpPr>
        <p:spPr>
          <a:xfrm>
            <a:off x="195915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07" name="Google Shape;6607;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8" name="Google Shape;6608;p67"/>
          <p:cNvCxnSpPr/>
          <p:nvPr/>
        </p:nvCxnSpPr>
        <p:spPr>
          <a:xfrm>
            <a:off x="1959227"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09" name="Google Shape;6609;p67"/>
          <p:cNvCxnSpPr/>
          <p:nvPr/>
        </p:nvCxnSpPr>
        <p:spPr>
          <a:xfrm>
            <a:off x="1568646" y="3889235"/>
            <a:ext cx="0" cy="0"/>
          </a:xfrm>
          <a:prstGeom prst="straightConnector1">
            <a:avLst/>
          </a:prstGeom>
          <a:noFill/>
          <a:ln w="9525" cap="flat" cmpd="sng">
            <a:solidFill>
              <a:schemeClr val="dk2"/>
            </a:solidFill>
            <a:prstDash val="solid"/>
            <a:round/>
            <a:headEnd type="none" w="med" len="med"/>
            <a:tailEnd type="none" w="med" len="med"/>
          </a:ln>
        </p:spPr>
      </p:cxnSp>
      <p:cxnSp>
        <p:nvCxnSpPr>
          <p:cNvPr id="6610" name="Google Shape;6610;p67"/>
          <p:cNvCxnSpPr>
            <a:stCxn id="6602" idx="2"/>
          </p:cNvCxnSpPr>
          <p:nvPr/>
        </p:nvCxnSpPr>
        <p:spPr>
          <a:xfrm rot="10800000">
            <a:off x="147285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11" name="Google Shape;6611;p67"/>
          <p:cNvCxnSpPr>
            <a:endCxn id="6601" idx="0"/>
          </p:cNvCxnSpPr>
          <p:nvPr/>
        </p:nvCxnSpPr>
        <p:spPr>
          <a:xfrm rot="10800000">
            <a:off x="1472670" y="3889250"/>
            <a:ext cx="95700" cy="0"/>
          </a:xfrm>
          <a:prstGeom prst="straightConnector1">
            <a:avLst/>
          </a:prstGeom>
          <a:noFill/>
          <a:ln w="9525" cap="flat" cmpd="sng">
            <a:solidFill>
              <a:schemeClr val="dk2"/>
            </a:solidFill>
            <a:prstDash val="solid"/>
            <a:round/>
            <a:headEnd type="none" w="med" len="med"/>
            <a:tailEnd type="none" w="med" len="med"/>
          </a:ln>
        </p:spPr>
      </p:cxnSp>
      <p:sp>
        <p:nvSpPr>
          <p:cNvPr id="6612" name="Google Shape;6612;p67"/>
          <p:cNvSpPr/>
          <p:nvPr/>
        </p:nvSpPr>
        <p:spPr>
          <a:xfrm rot="5400000">
            <a:off x="1523379" y="3693950"/>
            <a:ext cx="1453500" cy="3906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613" name="Google Shape;6613;p67"/>
          <p:cNvSpPr/>
          <p:nvPr/>
        </p:nvSpPr>
        <p:spPr>
          <a:xfrm rot="5400000">
            <a:off x="2009866" y="3693950"/>
            <a:ext cx="1453500" cy="390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Max-Pool</a:t>
            </a:r>
            <a:endParaRPr sz="1200"/>
          </a:p>
        </p:txBody>
      </p:sp>
      <p:cxnSp>
        <p:nvCxnSpPr>
          <p:cNvPr id="6614" name="Google Shape;6614;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5" name="Google Shape;6615;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6" name="Google Shape;6616;p67"/>
          <p:cNvCxnSpPr>
            <a:stCxn id="6613" idx="0"/>
            <a:endCxn id="6613" idx="0"/>
          </p:cNvCxnSpPr>
          <p:nvPr/>
        </p:nvCxnSpPr>
        <p:spPr>
          <a:xfrm>
            <a:off x="2931916" y="3889250"/>
            <a:ext cx="0" cy="0"/>
          </a:xfrm>
          <a:prstGeom prst="straightConnector1">
            <a:avLst/>
          </a:prstGeom>
          <a:noFill/>
          <a:ln w="9525" cap="flat" cmpd="sng">
            <a:solidFill>
              <a:schemeClr val="dk2"/>
            </a:solidFill>
            <a:prstDash val="solid"/>
            <a:round/>
            <a:headEnd type="none" w="med" len="med"/>
            <a:tailEnd type="none" w="med" len="med"/>
          </a:ln>
        </p:spPr>
      </p:cxnSp>
      <p:cxnSp>
        <p:nvCxnSpPr>
          <p:cNvPr id="6617" name="Google Shape;6617;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8" name="Google Shape;6618;p67"/>
          <p:cNvCxnSpPr/>
          <p:nvPr/>
        </p:nvCxnSpPr>
        <p:spPr>
          <a:xfrm>
            <a:off x="2175601"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19" name="Google Shape;6619;p67"/>
          <p:cNvCxnSpPr/>
          <p:nvPr/>
        </p:nvCxnSpPr>
        <p:spPr>
          <a:xfrm>
            <a:off x="1785020" y="4154737"/>
            <a:ext cx="0" cy="0"/>
          </a:xfrm>
          <a:prstGeom prst="straightConnector1">
            <a:avLst/>
          </a:prstGeom>
          <a:noFill/>
          <a:ln w="9525" cap="flat" cmpd="sng">
            <a:solidFill>
              <a:schemeClr val="dk2"/>
            </a:solidFill>
            <a:prstDash val="solid"/>
            <a:round/>
            <a:headEnd type="none" w="med" len="med"/>
            <a:tailEnd type="none" w="med" len="med"/>
          </a:ln>
        </p:spPr>
      </p:cxnSp>
      <p:cxnSp>
        <p:nvCxnSpPr>
          <p:cNvPr id="6620" name="Google Shape;6620;p67"/>
          <p:cNvCxnSpPr>
            <a:stCxn id="6613" idx="2"/>
          </p:cNvCxnSpPr>
          <p:nvPr/>
        </p:nvCxnSpPr>
        <p:spPr>
          <a:xfrm rot="10800000">
            <a:off x="2445616"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1" name="Google Shape;6621;p67"/>
          <p:cNvCxnSpPr>
            <a:endCxn id="6612" idx="0"/>
          </p:cNvCxnSpPr>
          <p:nvPr/>
        </p:nvCxnSpPr>
        <p:spPr>
          <a:xfrm rot="10800000">
            <a:off x="2445429" y="3889250"/>
            <a:ext cx="95700" cy="0"/>
          </a:xfrm>
          <a:prstGeom prst="straightConnector1">
            <a:avLst/>
          </a:prstGeom>
          <a:noFill/>
          <a:ln w="9525" cap="flat" cmpd="sng">
            <a:solidFill>
              <a:schemeClr val="dk2"/>
            </a:solidFill>
            <a:prstDash val="solid"/>
            <a:round/>
            <a:headEnd type="none" w="med" len="med"/>
            <a:tailEnd type="none" w="med" len="med"/>
          </a:ln>
        </p:spPr>
      </p:cxnSp>
      <p:cxnSp>
        <p:nvCxnSpPr>
          <p:cNvPr id="6622" name="Google Shape;6622;p67"/>
          <p:cNvCxnSpPr>
            <a:stCxn id="6612" idx="2"/>
            <a:endCxn id="6602" idx="0"/>
          </p:cNvCxnSpPr>
          <p:nvPr/>
        </p:nvCxnSpPr>
        <p:spPr>
          <a:xfrm flipH="1">
            <a:off x="1959129" y="3889250"/>
            <a:ext cx="95700" cy="600"/>
          </a:xfrm>
          <a:prstGeom prst="bentConnector3">
            <a:avLst>
              <a:gd name="adj1" fmla="val 49926"/>
            </a:avLst>
          </a:prstGeom>
          <a:noFill/>
          <a:ln w="9525" cap="flat" cmpd="sng">
            <a:solidFill>
              <a:schemeClr val="dk2"/>
            </a:solidFill>
            <a:prstDash val="solid"/>
            <a:round/>
            <a:headEnd type="none" w="med" len="med"/>
            <a:tailEnd type="none" w="med" len="med"/>
          </a:ln>
        </p:spPr>
      </p:cxnSp>
      <p:cxnSp>
        <p:nvCxnSpPr>
          <p:cNvPr id="6623" name="Google Shape;6623;p67"/>
          <p:cNvCxnSpPr>
            <a:endCxn id="6613" idx="0"/>
          </p:cNvCxnSpPr>
          <p:nvPr/>
        </p:nvCxnSpPr>
        <p:spPr>
          <a:xfrm flipH="1">
            <a:off x="2931916" y="3888050"/>
            <a:ext cx="95700" cy="12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6627"/>
        <p:cNvGrpSpPr/>
        <p:nvPr/>
      </p:nvGrpSpPr>
      <p:grpSpPr>
        <a:xfrm>
          <a:off x="0" y="0"/>
          <a:ext cx="0" cy="0"/>
          <a:chOff x="0" y="0"/>
          <a:chExt cx="0" cy="0"/>
        </a:xfrm>
      </p:grpSpPr>
      <p:sp>
        <p:nvSpPr>
          <p:cNvPr id="6628" name="Google Shape;6628;p68"/>
          <p:cNvSpPr/>
          <p:nvPr/>
        </p:nvSpPr>
        <p:spPr>
          <a:xfrm>
            <a:off x="17864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629" name="Google Shape;6629;p68"/>
          <p:cNvSpPr/>
          <p:nvPr/>
        </p:nvSpPr>
        <p:spPr>
          <a:xfrm>
            <a:off x="1083513" y="2410100"/>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0" name="Google Shape;6630;p68"/>
          <p:cNvSpPr/>
          <p:nvPr/>
        </p:nvSpPr>
        <p:spPr>
          <a:xfrm>
            <a:off x="2475263" y="2702150"/>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1" name="Google Shape;6631;p68"/>
          <p:cNvSpPr/>
          <p:nvPr/>
        </p:nvSpPr>
        <p:spPr>
          <a:xfrm>
            <a:off x="2475263" y="213152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32" name="Google Shape;6632;p68"/>
          <p:cNvSpPr/>
          <p:nvPr/>
        </p:nvSpPr>
        <p:spPr>
          <a:xfrm>
            <a:off x="3171138" y="268878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3" name="Google Shape;6633;p68"/>
          <p:cNvSpPr/>
          <p:nvPr/>
        </p:nvSpPr>
        <p:spPr>
          <a:xfrm>
            <a:off x="3171138" y="21315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34" name="Google Shape;6634;p68"/>
          <p:cNvSpPr/>
          <p:nvPr/>
        </p:nvSpPr>
        <p:spPr>
          <a:xfrm>
            <a:off x="1779388" y="2716675"/>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635" name="Google Shape;6635;p68"/>
          <p:cNvSpPr/>
          <p:nvPr/>
        </p:nvSpPr>
        <p:spPr>
          <a:xfrm>
            <a:off x="1779388" y="2131525"/>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36" name="Google Shape;6636;p68"/>
          <p:cNvSpPr/>
          <p:nvPr/>
        </p:nvSpPr>
        <p:spPr>
          <a:xfrm>
            <a:off x="17973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637" name="Google Shape;6637;p68"/>
          <p:cNvCxnSpPr>
            <a:stCxn id="6628" idx="0"/>
            <a:endCxn id="6630" idx="2"/>
          </p:cNvCxnSpPr>
          <p:nvPr/>
        </p:nvCxnSpPr>
        <p:spPr>
          <a:xfrm rot="-5400000">
            <a:off x="2428400" y="3075075"/>
            <a:ext cx="304500" cy="348300"/>
          </a:xfrm>
          <a:prstGeom prst="curvedConnector3">
            <a:avLst>
              <a:gd name="adj1" fmla="val 50004"/>
            </a:avLst>
          </a:prstGeom>
          <a:noFill/>
          <a:ln w="9525" cap="flat" cmpd="sng">
            <a:solidFill>
              <a:schemeClr val="dk2"/>
            </a:solidFill>
            <a:prstDash val="solid"/>
            <a:round/>
            <a:headEnd type="none" w="med" len="med"/>
            <a:tailEnd type="triangle" w="med" len="med"/>
          </a:ln>
        </p:spPr>
      </p:cxnSp>
      <p:cxnSp>
        <p:nvCxnSpPr>
          <p:cNvPr id="6638" name="Google Shape;6638;p68"/>
          <p:cNvCxnSpPr>
            <a:stCxn id="6628" idx="0"/>
            <a:endCxn id="6629" idx="2"/>
          </p:cNvCxnSpPr>
          <p:nvPr/>
        </p:nvCxnSpPr>
        <p:spPr>
          <a:xfrm rot="5400000" flipH="1">
            <a:off x="1586450" y="2581425"/>
            <a:ext cx="596700" cy="1043400"/>
          </a:xfrm>
          <a:prstGeom prst="curvedConnector3">
            <a:avLst>
              <a:gd name="adj1" fmla="val 27149"/>
            </a:avLst>
          </a:prstGeom>
          <a:noFill/>
          <a:ln w="9525" cap="flat" cmpd="sng">
            <a:solidFill>
              <a:schemeClr val="dk2"/>
            </a:solidFill>
            <a:prstDash val="solid"/>
            <a:round/>
            <a:headEnd type="none" w="med" len="med"/>
            <a:tailEnd type="triangle" w="med" len="med"/>
          </a:ln>
        </p:spPr>
      </p:cxnSp>
      <p:cxnSp>
        <p:nvCxnSpPr>
          <p:cNvPr id="6639" name="Google Shape;6639;p68"/>
          <p:cNvCxnSpPr>
            <a:stCxn id="6628" idx="0"/>
            <a:endCxn id="6632" idx="2"/>
          </p:cNvCxnSpPr>
          <p:nvPr/>
        </p:nvCxnSpPr>
        <p:spPr>
          <a:xfrm rot="-5400000">
            <a:off x="2769650" y="2720325"/>
            <a:ext cx="318000" cy="1044300"/>
          </a:xfrm>
          <a:prstGeom prst="curvedConnector3">
            <a:avLst>
              <a:gd name="adj1" fmla="val 49982"/>
            </a:avLst>
          </a:prstGeom>
          <a:noFill/>
          <a:ln w="9525" cap="flat" cmpd="sng">
            <a:solidFill>
              <a:schemeClr val="dk2"/>
            </a:solidFill>
            <a:prstDash val="solid"/>
            <a:round/>
            <a:headEnd type="none" w="med" len="med"/>
            <a:tailEnd type="triangle" w="med" len="med"/>
          </a:ln>
        </p:spPr>
      </p:cxnSp>
      <p:cxnSp>
        <p:nvCxnSpPr>
          <p:cNvPr id="6640" name="Google Shape;6640;p68"/>
          <p:cNvCxnSpPr>
            <a:stCxn id="6628" idx="0"/>
            <a:endCxn id="6634" idx="2"/>
          </p:cNvCxnSpPr>
          <p:nvPr/>
        </p:nvCxnSpPr>
        <p:spPr>
          <a:xfrm rot="5400000" flipH="1">
            <a:off x="2087750" y="3082725"/>
            <a:ext cx="290100" cy="347400"/>
          </a:xfrm>
          <a:prstGeom prst="curvedConnector3">
            <a:avLst>
              <a:gd name="adj1" fmla="val 49983"/>
            </a:avLst>
          </a:prstGeom>
          <a:noFill/>
          <a:ln w="9525" cap="flat" cmpd="sng">
            <a:solidFill>
              <a:schemeClr val="dk2"/>
            </a:solidFill>
            <a:prstDash val="solid"/>
            <a:round/>
            <a:headEnd type="none" w="med" len="med"/>
            <a:tailEnd type="triangle" w="med" len="med"/>
          </a:ln>
        </p:spPr>
      </p:cxnSp>
      <p:cxnSp>
        <p:nvCxnSpPr>
          <p:cNvPr id="6641" name="Google Shape;6641;p68"/>
          <p:cNvCxnSpPr>
            <a:stCxn id="6630" idx="0"/>
            <a:endCxn id="6631" idx="2"/>
          </p:cNvCxnSpPr>
          <p:nvPr/>
        </p:nvCxnSpPr>
        <p:spPr>
          <a:xfrm rot="-5400000">
            <a:off x="2667263" y="2613950"/>
            <a:ext cx="175800" cy="600"/>
          </a:xfrm>
          <a:prstGeom prst="curvedConnector3">
            <a:avLst>
              <a:gd name="adj1" fmla="val 50007"/>
            </a:avLst>
          </a:prstGeom>
          <a:noFill/>
          <a:ln w="9525" cap="flat" cmpd="sng">
            <a:solidFill>
              <a:schemeClr val="dk2"/>
            </a:solidFill>
            <a:prstDash val="solid"/>
            <a:round/>
            <a:headEnd type="none" w="med" len="med"/>
            <a:tailEnd type="triangle" w="med" len="med"/>
          </a:ln>
        </p:spPr>
      </p:cxnSp>
      <p:cxnSp>
        <p:nvCxnSpPr>
          <p:cNvPr id="6642" name="Google Shape;6642;p68"/>
          <p:cNvCxnSpPr>
            <a:stCxn id="6632" idx="0"/>
            <a:endCxn id="6633" idx="2"/>
          </p:cNvCxnSpPr>
          <p:nvPr/>
        </p:nvCxnSpPr>
        <p:spPr>
          <a:xfrm rot="-5400000">
            <a:off x="3369738" y="2607188"/>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43" name="Google Shape;6643;p68"/>
          <p:cNvCxnSpPr>
            <a:stCxn id="6634" idx="0"/>
            <a:endCxn id="6635" idx="2"/>
          </p:cNvCxnSpPr>
          <p:nvPr/>
        </p:nvCxnSpPr>
        <p:spPr>
          <a:xfrm rot="-5400000">
            <a:off x="1964038" y="2621125"/>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44" name="Google Shape;6644;p68"/>
          <p:cNvCxnSpPr>
            <a:stCxn id="6629" idx="0"/>
            <a:endCxn id="6636" idx="2"/>
          </p:cNvCxnSpPr>
          <p:nvPr/>
        </p:nvCxnSpPr>
        <p:spPr>
          <a:xfrm rot="-5400000">
            <a:off x="1352613" y="1345400"/>
            <a:ext cx="1075200" cy="1054200"/>
          </a:xfrm>
          <a:prstGeom prst="curvedConnector3">
            <a:avLst>
              <a:gd name="adj1" fmla="val 76353"/>
            </a:avLst>
          </a:prstGeom>
          <a:noFill/>
          <a:ln w="9525" cap="flat" cmpd="sng">
            <a:solidFill>
              <a:schemeClr val="dk2"/>
            </a:solidFill>
            <a:prstDash val="solid"/>
            <a:round/>
            <a:headEnd type="none" w="med" len="med"/>
            <a:tailEnd type="triangle" w="med" len="med"/>
          </a:ln>
        </p:spPr>
      </p:cxnSp>
      <p:cxnSp>
        <p:nvCxnSpPr>
          <p:cNvPr id="6645" name="Google Shape;6645;p68"/>
          <p:cNvCxnSpPr>
            <a:stCxn id="6631" idx="0"/>
            <a:endCxn id="6636" idx="2"/>
          </p:cNvCxnSpPr>
          <p:nvPr/>
        </p:nvCxnSpPr>
        <p:spPr>
          <a:xfrm rot="5400000" flipH="1">
            <a:off x="2187863" y="1564525"/>
            <a:ext cx="796500" cy="3375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46" name="Google Shape;6646;p68"/>
          <p:cNvCxnSpPr>
            <a:stCxn id="6633" idx="0"/>
            <a:endCxn id="6647" idx="2"/>
          </p:cNvCxnSpPr>
          <p:nvPr/>
        </p:nvCxnSpPr>
        <p:spPr>
          <a:xfrm rot="-5400000">
            <a:off x="3378138" y="2047813"/>
            <a:ext cx="156300" cy="11100"/>
          </a:xfrm>
          <a:prstGeom prst="curvedConnector3">
            <a:avLst>
              <a:gd name="adj1" fmla="val 50025"/>
            </a:avLst>
          </a:prstGeom>
          <a:noFill/>
          <a:ln w="9525" cap="flat" cmpd="sng">
            <a:solidFill>
              <a:schemeClr val="dk2"/>
            </a:solidFill>
            <a:prstDash val="solid"/>
            <a:round/>
            <a:headEnd type="none" w="med" len="med"/>
            <a:tailEnd type="triangle" w="med" len="med"/>
          </a:ln>
        </p:spPr>
      </p:cxnSp>
      <p:cxnSp>
        <p:nvCxnSpPr>
          <p:cNvPr id="6648" name="Google Shape;6648;p68"/>
          <p:cNvCxnSpPr>
            <a:stCxn id="6635" idx="0"/>
            <a:endCxn id="6636" idx="2"/>
          </p:cNvCxnSpPr>
          <p:nvPr/>
        </p:nvCxnSpPr>
        <p:spPr>
          <a:xfrm rot="-5400000">
            <a:off x="1839988" y="1554025"/>
            <a:ext cx="796500" cy="358500"/>
          </a:xfrm>
          <a:prstGeom prst="curvedConnector3">
            <a:avLst>
              <a:gd name="adj1" fmla="val 50000"/>
            </a:avLst>
          </a:prstGeom>
          <a:noFill/>
          <a:ln w="9525" cap="flat" cmpd="sng">
            <a:solidFill>
              <a:schemeClr val="dk2"/>
            </a:solidFill>
            <a:prstDash val="solid"/>
            <a:round/>
            <a:headEnd type="none" w="med" len="med"/>
            <a:tailEnd type="triangle" w="med" len="med"/>
          </a:ln>
        </p:spPr>
      </p:cxnSp>
      <p:sp>
        <p:nvSpPr>
          <p:cNvPr id="6647" name="Google Shape;6647;p68"/>
          <p:cNvSpPr/>
          <p:nvPr/>
        </p:nvSpPr>
        <p:spPr>
          <a:xfrm>
            <a:off x="3182138" y="158033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cxnSp>
        <p:nvCxnSpPr>
          <p:cNvPr id="6649" name="Google Shape;6649;p68"/>
          <p:cNvCxnSpPr>
            <a:stCxn id="6647" idx="0"/>
            <a:endCxn id="6636" idx="2"/>
          </p:cNvCxnSpPr>
          <p:nvPr/>
        </p:nvCxnSpPr>
        <p:spPr>
          <a:xfrm rot="5400000" flipH="1">
            <a:off x="2816888" y="935483"/>
            <a:ext cx="245400" cy="1044300"/>
          </a:xfrm>
          <a:prstGeom prst="curvedConnector3">
            <a:avLst>
              <a:gd name="adj1" fmla="val 49981"/>
            </a:avLst>
          </a:prstGeom>
          <a:noFill/>
          <a:ln w="9525" cap="flat" cmpd="sng">
            <a:solidFill>
              <a:schemeClr val="dk2"/>
            </a:solidFill>
            <a:prstDash val="solid"/>
            <a:round/>
            <a:headEnd type="none" w="med" len="med"/>
            <a:tailEnd type="triangle" w="med" len="med"/>
          </a:ln>
        </p:spPr>
      </p:cxnSp>
      <p:sp>
        <p:nvSpPr>
          <p:cNvPr id="6650" name="Google Shape;6650;p68"/>
          <p:cNvSpPr/>
          <p:nvPr/>
        </p:nvSpPr>
        <p:spPr>
          <a:xfrm>
            <a:off x="5289700" y="340147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layer</a:t>
            </a:r>
            <a:endParaRPr sz="1000"/>
          </a:p>
        </p:txBody>
      </p:sp>
      <p:sp>
        <p:nvSpPr>
          <p:cNvPr id="6651" name="Google Shape;6651;p68"/>
          <p:cNvSpPr/>
          <p:nvPr/>
        </p:nvSpPr>
        <p:spPr>
          <a:xfrm>
            <a:off x="4137888" y="2478913"/>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2" name="Google Shape;6652;p68"/>
          <p:cNvSpPr/>
          <p:nvPr/>
        </p:nvSpPr>
        <p:spPr>
          <a:xfrm>
            <a:off x="5820408" y="2770913"/>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3" name="Google Shape;6653;p68"/>
          <p:cNvSpPr/>
          <p:nvPr/>
        </p:nvSpPr>
        <p:spPr>
          <a:xfrm>
            <a:off x="7032008" y="2718276"/>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4" name="Google Shape;6654;p68"/>
          <p:cNvSpPr/>
          <p:nvPr/>
        </p:nvSpPr>
        <p:spPr>
          <a:xfrm>
            <a:off x="7032008" y="2161001"/>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3x3 conv.</a:t>
            </a:r>
            <a:endParaRPr sz="1000"/>
          </a:p>
        </p:txBody>
      </p:sp>
      <p:sp>
        <p:nvSpPr>
          <p:cNvPr id="6655" name="Google Shape;6655;p68"/>
          <p:cNvSpPr/>
          <p:nvPr/>
        </p:nvSpPr>
        <p:spPr>
          <a:xfrm>
            <a:off x="4833763" y="2785488"/>
            <a:ext cx="559200" cy="394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Pool</a:t>
            </a:r>
            <a:endParaRPr sz="1000"/>
          </a:p>
        </p:txBody>
      </p:sp>
      <p:sp>
        <p:nvSpPr>
          <p:cNvPr id="6656" name="Google Shape;6656;p68"/>
          <p:cNvSpPr/>
          <p:nvPr/>
        </p:nvSpPr>
        <p:spPr>
          <a:xfrm>
            <a:off x="4833763" y="2200338"/>
            <a:ext cx="559200" cy="394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1x1 conv.</a:t>
            </a:r>
            <a:endParaRPr sz="1000"/>
          </a:p>
        </p:txBody>
      </p:sp>
      <p:sp>
        <p:nvSpPr>
          <p:cNvPr id="6657" name="Google Shape;6657;p68"/>
          <p:cNvSpPr/>
          <p:nvPr/>
        </p:nvSpPr>
        <p:spPr>
          <a:xfrm>
            <a:off x="5300602" y="940225"/>
            <a:ext cx="12402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Filter concatenation</a:t>
            </a:r>
            <a:endParaRPr sz="1000"/>
          </a:p>
        </p:txBody>
      </p:sp>
      <p:cxnSp>
        <p:nvCxnSpPr>
          <p:cNvPr id="6658" name="Google Shape;6658;p68"/>
          <p:cNvCxnSpPr>
            <a:stCxn id="6650" idx="0"/>
            <a:endCxn id="6652" idx="2"/>
          </p:cNvCxnSpPr>
          <p:nvPr/>
        </p:nvCxnSpPr>
        <p:spPr>
          <a:xfrm rot="-5400000">
            <a:off x="5887000" y="3188475"/>
            <a:ext cx="235800" cy="190200"/>
          </a:xfrm>
          <a:prstGeom prst="curvedConnector3">
            <a:avLst>
              <a:gd name="adj1" fmla="val 49992"/>
            </a:avLst>
          </a:prstGeom>
          <a:noFill/>
          <a:ln w="9525" cap="flat" cmpd="sng">
            <a:solidFill>
              <a:schemeClr val="dk2"/>
            </a:solidFill>
            <a:prstDash val="solid"/>
            <a:round/>
            <a:headEnd type="none" w="med" len="med"/>
            <a:tailEnd type="triangle" w="med" len="med"/>
          </a:ln>
        </p:spPr>
      </p:cxnSp>
      <p:cxnSp>
        <p:nvCxnSpPr>
          <p:cNvPr id="6659" name="Google Shape;6659;p68"/>
          <p:cNvCxnSpPr>
            <a:stCxn id="6650" idx="0"/>
            <a:endCxn id="6651" idx="2"/>
          </p:cNvCxnSpPr>
          <p:nvPr/>
        </p:nvCxnSpPr>
        <p:spPr>
          <a:xfrm rot="5400000" flipH="1">
            <a:off x="4899850" y="2391525"/>
            <a:ext cx="527700" cy="1492200"/>
          </a:xfrm>
          <a:prstGeom prst="curvedConnector3">
            <a:avLst>
              <a:gd name="adj1" fmla="val 13976"/>
            </a:avLst>
          </a:prstGeom>
          <a:noFill/>
          <a:ln w="9525" cap="flat" cmpd="sng">
            <a:solidFill>
              <a:schemeClr val="dk2"/>
            </a:solidFill>
            <a:prstDash val="solid"/>
            <a:round/>
            <a:headEnd type="none" w="med" len="med"/>
            <a:tailEnd type="triangle" w="med" len="med"/>
          </a:ln>
        </p:spPr>
      </p:cxnSp>
      <p:cxnSp>
        <p:nvCxnSpPr>
          <p:cNvPr id="6660" name="Google Shape;6660;p68"/>
          <p:cNvCxnSpPr>
            <a:stCxn id="6650" idx="0"/>
            <a:endCxn id="6653" idx="2"/>
          </p:cNvCxnSpPr>
          <p:nvPr/>
        </p:nvCxnSpPr>
        <p:spPr>
          <a:xfrm rot="-5400000">
            <a:off x="6466600" y="2556375"/>
            <a:ext cx="288300" cy="14019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61" name="Google Shape;6661;p68"/>
          <p:cNvCxnSpPr>
            <a:stCxn id="6650" idx="0"/>
            <a:endCxn id="6655" idx="2"/>
          </p:cNvCxnSpPr>
          <p:nvPr/>
        </p:nvCxnSpPr>
        <p:spPr>
          <a:xfrm rot="5400000" flipH="1">
            <a:off x="5401000" y="2892675"/>
            <a:ext cx="221100" cy="796500"/>
          </a:xfrm>
          <a:prstGeom prst="curvedConnector3">
            <a:avLst>
              <a:gd name="adj1" fmla="val 50020"/>
            </a:avLst>
          </a:prstGeom>
          <a:noFill/>
          <a:ln w="9525" cap="flat" cmpd="sng">
            <a:solidFill>
              <a:schemeClr val="dk2"/>
            </a:solidFill>
            <a:prstDash val="solid"/>
            <a:round/>
            <a:headEnd type="none" w="med" len="med"/>
            <a:tailEnd type="triangle" w="med" len="med"/>
          </a:ln>
        </p:spPr>
      </p:cxnSp>
      <p:cxnSp>
        <p:nvCxnSpPr>
          <p:cNvPr id="6662" name="Google Shape;6662;p68"/>
          <p:cNvCxnSpPr>
            <a:stCxn id="6652" idx="0"/>
            <a:endCxn id="6663" idx="2"/>
          </p:cNvCxnSpPr>
          <p:nvPr/>
        </p:nvCxnSpPr>
        <p:spPr>
          <a:xfrm rot="-5400000">
            <a:off x="6178308" y="2492213"/>
            <a:ext cx="200400" cy="357000"/>
          </a:xfrm>
          <a:prstGeom prst="curvedConnector3">
            <a:avLst>
              <a:gd name="adj1" fmla="val 49987"/>
            </a:avLst>
          </a:prstGeom>
          <a:noFill/>
          <a:ln w="9525" cap="flat" cmpd="sng">
            <a:solidFill>
              <a:schemeClr val="dk2"/>
            </a:solidFill>
            <a:prstDash val="solid"/>
            <a:round/>
            <a:headEnd type="none" w="med" len="med"/>
            <a:tailEnd type="triangle" w="med" len="med"/>
          </a:ln>
        </p:spPr>
      </p:cxnSp>
      <p:cxnSp>
        <p:nvCxnSpPr>
          <p:cNvPr id="6664" name="Google Shape;6664;p68"/>
          <p:cNvCxnSpPr>
            <a:stCxn id="6653" idx="0"/>
            <a:endCxn id="6654" idx="2"/>
          </p:cNvCxnSpPr>
          <p:nvPr/>
        </p:nvCxnSpPr>
        <p:spPr>
          <a:xfrm rot="-5400000">
            <a:off x="7230608" y="2636676"/>
            <a:ext cx="162600" cy="600"/>
          </a:xfrm>
          <a:prstGeom prst="curvedConnector3">
            <a:avLst>
              <a:gd name="adj1" fmla="val 49962"/>
            </a:avLst>
          </a:prstGeom>
          <a:noFill/>
          <a:ln w="9525" cap="flat" cmpd="sng">
            <a:solidFill>
              <a:schemeClr val="dk2"/>
            </a:solidFill>
            <a:prstDash val="solid"/>
            <a:round/>
            <a:headEnd type="none" w="med" len="med"/>
            <a:tailEnd type="triangle" w="med" len="med"/>
          </a:ln>
        </p:spPr>
      </p:cxnSp>
      <p:cxnSp>
        <p:nvCxnSpPr>
          <p:cNvPr id="6665" name="Google Shape;6665;p68"/>
          <p:cNvCxnSpPr>
            <a:stCxn id="6655" idx="0"/>
            <a:endCxn id="6656" idx="2"/>
          </p:cNvCxnSpPr>
          <p:nvPr/>
        </p:nvCxnSpPr>
        <p:spPr>
          <a:xfrm rot="-5400000">
            <a:off x="5018413" y="2689938"/>
            <a:ext cx="190500" cy="600"/>
          </a:xfrm>
          <a:prstGeom prst="curvedConnector3">
            <a:avLst>
              <a:gd name="adj1" fmla="val 49961"/>
            </a:avLst>
          </a:prstGeom>
          <a:noFill/>
          <a:ln w="9525" cap="flat" cmpd="sng">
            <a:solidFill>
              <a:schemeClr val="dk2"/>
            </a:solidFill>
            <a:prstDash val="solid"/>
            <a:round/>
            <a:headEnd type="none" w="med" len="med"/>
            <a:tailEnd type="triangle" w="med" len="med"/>
          </a:ln>
        </p:spPr>
      </p:cxnSp>
      <p:cxnSp>
        <p:nvCxnSpPr>
          <p:cNvPr id="6666" name="Google Shape;6666;p68"/>
          <p:cNvCxnSpPr>
            <a:stCxn id="6651" idx="0"/>
            <a:endCxn id="6657" idx="2"/>
          </p:cNvCxnSpPr>
          <p:nvPr/>
        </p:nvCxnSpPr>
        <p:spPr>
          <a:xfrm rot="-5400000">
            <a:off x="4597188" y="1155313"/>
            <a:ext cx="1143900" cy="1503300"/>
          </a:xfrm>
          <a:prstGeom prst="curvedConnector3">
            <a:avLst>
              <a:gd name="adj1" fmla="val 76581"/>
            </a:avLst>
          </a:prstGeom>
          <a:noFill/>
          <a:ln w="9525" cap="flat" cmpd="sng">
            <a:solidFill>
              <a:schemeClr val="dk2"/>
            </a:solidFill>
            <a:prstDash val="solid"/>
            <a:round/>
            <a:headEnd type="none" w="med" len="med"/>
            <a:tailEnd type="triangle" w="med" len="med"/>
          </a:ln>
        </p:spPr>
      </p:cxnSp>
      <p:cxnSp>
        <p:nvCxnSpPr>
          <p:cNvPr id="6667" name="Google Shape;6667;p68"/>
          <p:cNvCxnSpPr>
            <a:stCxn id="6654" idx="0"/>
            <a:endCxn id="6668" idx="2"/>
          </p:cNvCxnSpPr>
          <p:nvPr/>
        </p:nvCxnSpPr>
        <p:spPr>
          <a:xfrm rot="5400000" flipH="1">
            <a:off x="7036658" y="1886051"/>
            <a:ext cx="185700" cy="364200"/>
          </a:xfrm>
          <a:prstGeom prst="curvedConnector3">
            <a:avLst>
              <a:gd name="adj1" fmla="val 49967"/>
            </a:avLst>
          </a:prstGeom>
          <a:noFill/>
          <a:ln w="9525" cap="flat" cmpd="sng">
            <a:solidFill>
              <a:schemeClr val="dk2"/>
            </a:solidFill>
            <a:prstDash val="solid"/>
            <a:round/>
            <a:headEnd type="none" w="med" len="med"/>
            <a:tailEnd type="triangle" w="med" len="med"/>
          </a:ln>
        </p:spPr>
      </p:cxnSp>
      <p:cxnSp>
        <p:nvCxnSpPr>
          <p:cNvPr id="6669" name="Google Shape;6669;p68"/>
          <p:cNvCxnSpPr>
            <a:stCxn id="6656" idx="0"/>
            <a:endCxn id="6657" idx="2"/>
          </p:cNvCxnSpPr>
          <p:nvPr/>
        </p:nvCxnSpPr>
        <p:spPr>
          <a:xfrm rot="-5400000">
            <a:off x="5084413" y="1364088"/>
            <a:ext cx="865200" cy="8073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6668" name="Google Shape;6668;p68"/>
          <p:cNvSpPr/>
          <p:nvPr/>
        </p:nvSpPr>
        <p:spPr>
          <a:xfrm>
            <a:off x="6667808" y="1580622"/>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cxnSp>
        <p:nvCxnSpPr>
          <p:cNvPr id="6670" name="Google Shape;6670;p68"/>
          <p:cNvCxnSpPr>
            <a:stCxn id="6668" idx="0"/>
            <a:endCxn id="6657" idx="2"/>
          </p:cNvCxnSpPr>
          <p:nvPr/>
        </p:nvCxnSpPr>
        <p:spPr>
          <a:xfrm rot="5400000" flipH="1">
            <a:off x="6311258" y="944472"/>
            <a:ext cx="245700" cy="1026600"/>
          </a:xfrm>
          <a:prstGeom prst="curvedConnector3">
            <a:avLst>
              <a:gd name="adj1" fmla="val 49979"/>
            </a:avLst>
          </a:prstGeom>
          <a:noFill/>
          <a:ln w="9525" cap="flat" cmpd="sng">
            <a:solidFill>
              <a:schemeClr val="dk2"/>
            </a:solidFill>
            <a:prstDash val="solid"/>
            <a:round/>
            <a:headEnd type="none" w="med" len="med"/>
            <a:tailEnd type="triangle" w="med" len="med"/>
          </a:ln>
        </p:spPr>
      </p:cxnSp>
      <p:sp>
        <p:nvSpPr>
          <p:cNvPr id="6671" name="Google Shape;6671;p68"/>
          <p:cNvSpPr/>
          <p:nvPr/>
        </p:nvSpPr>
        <p:spPr>
          <a:xfrm>
            <a:off x="7357683" y="1583118"/>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sp>
        <p:nvSpPr>
          <p:cNvPr id="6672" name="Google Shape;6672;p68"/>
          <p:cNvSpPr/>
          <p:nvPr/>
        </p:nvSpPr>
        <p:spPr>
          <a:xfrm>
            <a:off x="5505883" y="2184347"/>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1x3 conv.</a:t>
            </a:r>
            <a:endParaRPr sz="1000"/>
          </a:p>
        </p:txBody>
      </p:sp>
      <p:sp>
        <p:nvSpPr>
          <p:cNvPr id="6663" name="Google Shape;6663;p68"/>
          <p:cNvSpPr/>
          <p:nvPr/>
        </p:nvSpPr>
        <p:spPr>
          <a:xfrm>
            <a:off x="6177462" y="2175765"/>
            <a:ext cx="5592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3x1 conv.</a:t>
            </a:r>
            <a:endParaRPr sz="1000"/>
          </a:p>
        </p:txBody>
      </p:sp>
      <p:cxnSp>
        <p:nvCxnSpPr>
          <p:cNvPr id="6673" name="Google Shape;6673;p68"/>
          <p:cNvCxnSpPr>
            <a:stCxn id="6652" idx="0"/>
            <a:endCxn id="6672" idx="2"/>
          </p:cNvCxnSpPr>
          <p:nvPr/>
        </p:nvCxnSpPr>
        <p:spPr>
          <a:xfrm rot="5400000" flipH="1">
            <a:off x="5846958" y="2517863"/>
            <a:ext cx="191700" cy="314400"/>
          </a:xfrm>
          <a:prstGeom prst="curvedConnector3">
            <a:avLst>
              <a:gd name="adj1" fmla="val 50017"/>
            </a:avLst>
          </a:prstGeom>
          <a:noFill/>
          <a:ln w="9525" cap="flat" cmpd="sng">
            <a:solidFill>
              <a:schemeClr val="dk2"/>
            </a:solidFill>
            <a:prstDash val="solid"/>
            <a:round/>
            <a:headEnd type="none" w="med" len="med"/>
            <a:tailEnd type="triangle" w="med" len="med"/>
          </a:ln>
        </p:spPr>
      </p:cxnSp>
      <p:cxnSp>
        <p:nvCxnSpPr>
          <p:cNvPr id="6674" name="Google Shape;6674;p68"/>
          <p:cNvCxnSpPr>
            <a:stCxn id="6672" idx="0"/>
          </p:cNvCxnSpPr>
          <p:nvPr/>
        </p:nvCxnSpPr>
        <p:spPr>
          <a:xfrm rot="-5400000">
            <a:off x="5462833" y="1726397"/>
            <a:ext cx="780600" cy="135300"/>
          </a:xfrm>
          <a:prstGeom prst="curvedConnector3">
            <a:avLst>
              <a:gd name="adj1" fmla="val 50000"/>
            </a:avLst>
          </a:prstGeom>
          <a:noFill/>
          <a:ln w="9525" cap="flat" cmpd="sng">
            <a:solidFill>
              <a:schemeClr val="dk2"/>
            </a:solidFill>
            <a:prstDash val="solid"/>
            <a:round/>
            <a:headEnd type="none" w="med" len="med"/>
            <a:tailEnd type="triangle" w="med" len="med"/>
          </a:ln>
        </p:spPr>
      </p:cxnSp>
      <p:cxnSp>
        <p:nvCxnSpPr>
          <p:cNvPr id="6675" name="Google Shape;6675;p68"/>
          <p:cNvCxnSpPr>
            <a:stCxn id="6663" idx="0"/>
            <a:endCxn id="6657" idx="2"/>
          </p:cNvCxnSpPr>
          <p:nvPr/>
        </p:nvCxnSpPr>
        <p:spPr>
          <a:xfrm rot="5400000" flipH="1">
            <a:off x="5768562" y="1487265"/>
            <a:ext cx="840600" cy="536400"/>
          </a:xfrm>
          <a:prstGeom prst="curvedConnector3">
            <a:avLst>
              <a:gd name="adj1" fmla="val 50008"/>
            </a:avLst>
          </a:prstGeom>
          <a:noFill/>
          <a:ln w="9525" cap="flat" cmpd="sng">
            <a:solidFill>
              <a:schemeClr val="dk2"/>
            </a:solidFill>
            <a:prstDash val="solid"/>
            <a:round/>
            <a:headEnd type="none" w="med" len="med"/>
            <a:tailEnd type="triangle" w="med" len="med"/>
          </a:ln>
        </p:spPr>
      </p:cxnSp>
      <p:cxnSp>
        <p:nvCxnSpPr>
          <p:cNvPr id="6676" name="Google Shape;6676;p68"/>
          <p:cNvCxnSpPr>
            <a:stCxn id="6654" idx="0"/>
            <a:endCxn id="6671" idx="2"/>
          </p:cNvCxnSpPr>
          <p:nvPr/>
        </p:nvCxnSpPr>
        <p:spPr>
          <a:xfrm rot="-5400000">
            <a:off x="7383008" y="1906601"/>
            <a:ext cx="183000" cy="325800"/>
          </a:xfrm>
          <a:prstGeom prst="curvedConnector3">
            <a:avLst>
              <a:gd name="adj1" fmla="val 50023"/>
            </a:avLst>
          </a:prstGeom>
          <a:noFill/>
          <a:ln w="9525" cap="flat" cmpd="sng">
            <a:solidFill>
              <a:schemeClr val="dk2"/>
            </a:solidFill>
            <a:prstDash val="solid"/>
            <a:round/>
            <a:headEnd type="none" w="med" len="med"/>
            <a:tailEnd type="triangle" w="med" len="med"/>
          </a:ln>
        </p:spPr>
      </p:cxnSp>
      <p:cxnSp>
        <p:nvCxnSpPr>
          <p:cNvPr id="6677" name="Google Shape;6677;p68"/>
          <p:cNvCxnSpPr>
            <a:stCxn id="6671" idx="0"/>
            <a:endCxn id="6657" idx="2"/>
          </p:cNvCxnSpPr>
          <p:nvPr/>
        </p:nvCxnSpPr>
        <p:spPr>
          <a:xfrm rot="5400000" flipH="1">
            <a:off x="6654933" y="600768"/>
            <a:ext cx="248100" cy="1716600"/>
          </a:xfrm>
          <a:prstGeom prst="curvedConnector3">
            <a:avLst>
              <a:gd name="adj1" fmla="val 75632"/>
            </a:avLst>
          </a:prstGeom>
          <a:noFill/>
          <a:ln w="9525" cap="flat" cmpd="sng">
            <a:solidFill>
              <a:schemeClr val="dk2"/>
            </a:solidFill>
            <a:prstDash val="solid"/>
            <a:round/>
            <a:headEnd type="none" w="med" len="med"/>
            <a:tailEnd type="triangle" w="med" len="med"/>
          </a:ln>
        </p:spPr>
      </p:cxnSp>
      <p:sp>
        <p:nvSpPr>
          <p:cNvPr id="6678" name="Google Shape;6678;p68"/>
          <p:cNvSpPr txBox="1"/>
          <p:nvPr/>
        </p:nvSpPr>
        <p:spPr>
          <a:xfrm>
            <a:off x="2204246" y="3741267"/>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679" name="Google Shape;6679;p68"/>
          <p:cNvSpPr txBox="1"/>
          <p:nvPr/>
        </p:nvSpPr>
        <p:spPr>
          <a:xfrm>
            <a:off x="5771742" y="3728072"/>
            <a:ext cx="426300" cy="4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683"/>
        <p:cNvGrpSpPr/>
        <p:nvPr/>
      </p:nvGrpSpPr>
      <p:grpSpPr>
        <a:xfrm>
          <a:off x="0" y="0"/>
          <a:ext cx="0" cy="0"/>
          <a:chOff x="0" y="0"/>
          <a:chExt cx="0" cy="0"/>
        </a:xfrm>
      </p:grpSpPr>
      <p:sp>
        <p:nvSpPr>
          <p:cNvPr id="6684" name="Google Shape;6684;p69"/>
          <p:cNvSpPr/>
          <p:nvPr/>
        </p:nvSpPr>
        <p:spPr>
          <a:xfrm>
            <a:off x="15894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685" name="Google Shape;6685;p69"/>
          <p:cNvSpPr/>
          <p:nvPr/>
        </p:nvSpPr>
        <p:spPr>
          <a:xfrm>
            <a:off x="23265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686" name="Google Shape;6686;p69"/>
          <p:cNvSpPr/>
          <p:nvPr/>
        </p:nvSpPr>
        <p:spPr>
          <a:xfrm>
            <a:off x="30638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687" name="Google Shape;6687;p69"/>
          <p:cNvSpPr/>
          <p:nvPr/>
        </p:nvSpPr>
        <p:spPr>
          <a:xfrm>
            <a:off x="20946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8436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13788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0" name="Google Shape;6690;p69"/>
          <p:cNvCxnSpPr>
            <a:stCxn id="6689" idx="0"/>
            <a:endCxn id="6687" idx="0"/>
          </p:cNvCxnSpPr>
          <p:nvPr/>
        </p:nvCxnSpPr>
        <p:spPr>
          <a:xfrm rot="-5400000" flipH="1">
            <a:off x="17878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1" name="Google Shape;6691;p69"/>
          <p:cNvCxnSpPr>
            <a:stCxn id="6687" idx="0"/>
            <a:endCxn id="6688" idx="0"/>
          </p:cNvCxnSpPr>
          <p:nvPr/>
        </p:nvCxnSpPr>
        <p:spPr>
          <a:xfrm rot="-5400000" flipH="1">
            <a:off x="25203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692" name="Google Shape;6692;p69"/>
          <p:cNvSpPr/>
          <p:nvPr/>
        </p:nvSpPr>
        <p:spPr>
          <a:xfrm>
            <a:off x="36021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69"/>
          <p:cNvCxnSpPr>
            <a:stCxn id="6688" idx="0"/>
            <a:endCxn id="6692" idx="0"/>
          </p:cNvCxnSpPr>
          <p:nvPr/>
        </p:nvCxnSpPr>
        <p:spPr>
          <a:xfrm rot="-5400000" flipH="1">
            <a:off x="32740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694" name="Google Shape;6694;p69"/>
          <p:cNvCxnSpPr>
            <a:stCxn id="6689" idx="6"/>
            <a:endCxn id="6684" idx="1"/>
          </p:cNvCxnSpPr>
          <p:nvPr/>
        </p:nvCxnSpPr>
        <p:spPr>
          <a:xfrm>
            <a:off x="14817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695" name="Google Shape;6695;p69"/>
          <p:cNvCxnSpPr>
            <a:stCxn id="6684" idx="3"/>
            <a:endCxn id="6687" idx="2"/>
          </p:cNvCxnSpPr>
          <p:nvPr/>
        </p:nvCxnSpPr>
        <p:spPr>
          <a:xfrm>
            <a:off x="19926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696" name="Google Shape;6696;p69"/>
          <p:cNvCxnSpPr>
            <a:stCxn id="6687" idx="6"/>
            <a:endCxn id="6685" idx="1"/>
          </p:cNvCxnSpPr>
          <p:nvPr/>
        </p:nvCxnSpPr>
        <p:spPr>
          <a:xfrm>
            <a:off x="21975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697" name="Google Shape;6697;p69"/>
          <p:cNvCxnSpPr>
            <a:stCxn id="6685" idx="3"/>
            <a:endCxn id="6688" idx="2"/>
          </p:cNvCxnSpPr>
          <p:nvPr/>
        </p:nvCxnSpPr>
        <p:spPr>
          <a:xfrm>
            <a:off x="27297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698" name="Google Shape;6698;p69"/>
          <p:cNvCxnSpPr>
            <a:stCxn id="6688" idx="6"/>
            <a:endCxn id="6686" idx="1"/>
          </p:cNvCxnSpPr>
          <p:nvPr/>
        </p:nvCxnSpPr>
        <p:spPr>
          <a:xfrm>
            <a:off x="29465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699" name="Google Shape;6699;p69"/>
          <p:cNvCxnSpPr>
            <a:stCxn id="6686" idx="3"/>
            <a:endCxn id="6692" idx="2"/>
          </p:cNvCxnSpPr>
          <p:nvPr/>
        </p:nvCxnSpPr>
        <p:spPr>
          <a:xfrm>
            <a:off x="34670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700" name="Google Shape;6700;p69"/>
          <p:cNvCxnSpPr>
            <a:stCxn id="6692" idx="6"/>
          </p:cNvCxnSpPr>
          <p:nvPr/>
        </p:nvCxnSpPr>
        <p:spPr>
          <a:xfrm rot="10800000" flipH="1">
            <a:off x="37050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01" name="Google Shape;6701;p69"/>
          <p:cNvSpPr/>
          <p:nvPr/>
        </p:nvSpPr>
        <p:spPr>
          <a:xfrm>
            <a:off x="48263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02" name="Google Shape;6702;p69"/>
          <p:cNvSpPr/>
          <p:nvPr/>
        </p:nvSpPr>
        <p:spPr>
          <a:xfrm>
            <a:off x="5563496"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703" name="Google Shape;6703;p69"/>
          <p:cNvSpPr/>
          <p:nvPr/>
        </p:nvSpPr>
        <p:spPr>
          <a:xfrm>
            <a:off x="6300700" y="460095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R3</a:t>
            </a:r>
            <a:endParaRPr sz="1000"/>
          </a:p>
        </p:txBody>
      </p:sp>
      <p:sp>
        <p:nvSpPr>
          <p:cNvPr id="6704" name="Google Shape;6704;p69"/>
          <p:cNvSpPr/>
          <p:nvPr/>
        </p:nvSpPr>
        <p:spPr>
          <a:xfrm>
            <a:off x="533153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6080565"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46157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7" name="Google Shape;6707;p69"/>
          <p:cNvCxnSpPr>
            <a:stCxn id="6706" idx="0"/>
            <a:endCxn id="6704" idx="0"/>
          </p:cNvCxnSpPr>
          <p:nvPr/>
        </p:nvCxnSpPr>
        <p:spPr>
          <a:xfrm rot="-5400000" flipH="1">
            <a:off x="5024750" y="4323150"/>
            <a:ext cx="600" cy="7158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08" name="Google Shape;6708;p69"/>
          <p:cNvCxnSpPr>
            <a:stCxn id="6704" idx="0"/>
            <a:endCxn id="6705" idx="0"/>
          </p:cNvCxnSpPr>
          <p:nvPr/>
        </p:nvCxnSpPr>
        <p:spPr>
          <a:xfrm rot="-5400000" flipH="1">
            <a:off x="5757235" y="4306500"/>
            <a:ext cx="600" cy="749100"/>
          </a:xfrm>
          <a:prstGeom prst="curvedConnector3">
            <a:avLst>
              <a:gd name="adj1" fmla="val -39687500"/>
            </a:avLst>
          </a:prstGeom>
          <a:noFill/>
          <a:ln w="9525" cap="flat" cmpd="sng">
            <a:solidFill>
              <a:schemeClr val="dk2"/>
            </a:solidFill>
            <a:prstDash val="solid"/>
            <a:round/>
            <a:headEnd type="none" w="med" len="med"/>
            <a:tailEnd type="none" w="med" len="med"/>
          </a:ln>
        </p:spPr>
      </p:cxnSp>
      <p:sp>
        <p:nvSpPr>
          <p:cNvPr id="6709" name="Google Shape;6709;p69"/>
          <p:cNvSpPr/>
          <p:nvPr/>
        </p:nvSpPr>
        <p:spPr>
          <a:xfrm>
            <a:off x="6839000" y="468075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0" name="Google Shape;6710;p69"/>
          <p:cNvCxnSpPr>
            <a:stCxn id="6705" idx="0"/>
            <a:endCxn id="6709" idx="0"/>
          </p:cNvCxnSpPr>
          <p:nvPr/>
        </p:nvCxnSpPr>
        <p:spPr>
          <a:xfrm rot="-5400000" flipH="1">
            <a:off x="6510915" y="4301850"/>
            <a:ext cx="600" cy="758400"/>
          </a:xfrm>
          <a:prstGeom prst="curvedConnector3">
            <a:avLst>
              <a:gd name="adj1" fmla="val -39687500"/>
            </a:avLst>
          </a:prstGeom>
          <a:noFill/>
          <a:ln w="9525" cap="flat" cmpd="sng">
            <a:solidFill>
              <a:schemeClr val="dk2"/>
            </a:solidFill>
            <a:prstDash val="solid"/>
            <a:round/>
            <a:headEnd type="none" w="med" len="med"/>
            <a:tailEnd type="none" w="med" len="med"/>
          </a:ln>
        </p:spPr>
      </p:cxnSp>
      <p:cxnSp>
        <p:nvCxnSpPr>
          <p:cNvPr id="6711" name="Google Shape;6711;p69"/>
          <p:cNvCxnSpPr>
            <a:stCxn id="6706" idx="6"/>
            <a:endCxn id="6701" idx="1"/>
          </p:cNvCxnSpPr>
          <p:nvPr/>
        </p:nvCxnSpPr>
        <p:spPr>
          <a:xfrm>
            <a:off x="4718600" y="4732200"/>
            <a:ext cx="107700" cy="0"/>
          </a:xfrm>
          <a:prstGeom prst="straightConnector1">
            <a:avLst/>
          </a:prstGeom>
          <a:noFill/>
          <a:ln w="9525" cap="flat" cmpd="sng">
            <a:solidFill>
              <a:schemeClr val="dk2"/>
            </a:solidFill>
            <a:prstDash val="solid"/>
            <a:round/>
            <a:headEnd type="none" w="med" len="med"/>
            <a:tailEnd type="none" w="med" len="med"/>
          </a:ln>
        </p:spPr>
      </p:cxnSp>
      <p:cxnSp>
        <p:nvCxnSpPr>
          <p:cNvPr id="6712" name="Google Shape;6712;p69"/>
          <p:cNvCxnSpPr>
            <a:stCxn id="6701" idx="3"/>
            <a:endCxn id="6704" idx="2"/>
          </p:cNvCxnSpPr>
          <p:nvPr/>
        </p:nvCxnSpPr>
        <p:spPr>
          <a:xfrm>
            <a:off x="5229500" y="4732200"/>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13" name="Google Shape;6713;p69"/>
          <p:cNvCxnSpPr>
            <a:stCxn id="6704" idx="6"/>
            <a:endCxn id="6702" idx="1"/>
          </p:cNvCxnSpPr>
          <p:nvPr/>
        </p:nvCxnSpPr>
        <p:spPr>
          <a:xfrm>
            <a:off x="5434435" y="4732200"/>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14" name="Google Shape;6714;p69"/>
          <p:cNvCxnSpPr>
            <a:stCxn id="6702" idx="3"/>
            <a:endCxn id="6705" idx="2"/>
          </p:cNvCxnSpPr>
          <p:nvPr/>
        </p:nvCxnSpPr>
        <p:spPr>
          <a:xfrm>
            <a:off x="5966696" y="473220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15" name="Google Shape;6715;p69"/>
          <p:cNvCxnSpPr>
            <a:stCxn id="6705" idx="6"/>
            <a:endCxn id="6703" idx="1"/>
          </p:cNvCxnSpPr>
          <p:nvPr/>
        </p:nvCxnSpPr>
        <p:spPr>
          <a:xfrm>
            <a:off x="6183465" y="4732200"/>
            <a:ext cx="117300" cy="0"/>
          </a:xfrm>
          <a:prstGeom prst="straightConnector1">
            <a:avLst/>
          </a:prstGeom>
          <a:noFill/>
          <a:ln w="9525" cap="flat" cmpd="sng">
            <a:solidFill>
              <a:schemeClr val="dk2"/>
            </a:solidFill>
            <a:prstDash val="solid"/>
            <a:round/>
            <a:headEnd type="none" w="med" len="med"/>
            <a:tailEnd type="none" w="med" len="med"/>
          </a:ln>
        </p:spPr>
      </p:cxnSp>
      <p:cxnSp>
        <p:nvCxnSpPr>
          <p:cNvPr id="6716" name="Google Shape;6716;p69"/>
          <p:cNvCxnSpPr>
            <a:stCxn id="6703" idx="3"/>
            <a:endCxn id="6709" idx="2"/>
          </p:cNvCxnSpPr>
          <p:nvPr/>
        </p:nvCxnSpPr>
        <p:spPr>
          <a:xfrm>
            <a:off x="6703900" y="4732200"/>
            <a:ext cx="135000" cy="0"/>
          </a:xfrm>
          <a:prstGeom prst="straightConnector1">
            <a:avLst/>
          </a:prstGeom>
          <a:noFill/>
          <a:ln w="9525" cap="flat" cmpd="sng">
            <a:solidFill>
              <a:schemeClr val="dk2"/>
            </a:solidFill>
            <a:prstDash val="solid"/>
            <a:round/>
            <a:headEnd type="none" w="med" len="med"/>
            <a:tailEnd type="none" w="med" len="med"/>
          </a:ln>
        </p:spPr>
      </p:cxnSp>
      <p:cxnSp>
        <p:nvCxnSpPr>
          <p:cNvPr id="6717" name="Google Shape;6717;p69"/>
          <p:cNvCxnSpPr>
            <a:stCxn id="6709" idx="6"/>
          </p:cNvCxnSpPr>
          <p:nvPr/>
        </p:nvCxnSpPr>
        <p:spPr>
          <a:xfrm rot="10800000" flipH="1">
            <a:off x="6941900" y="4724400"/>
            <a:ext cx="252600" cy="7800"/>
          </a:xfrm>
          <a:prstGeom prst="straightConnector1">
            <a:avLst/>
          </a:prstGeom>
          <a:noFill/>
          <a:ln w="9525" cap="flat" cmpd="sng">
            <a:solidFill>
              <a:schemeClr val="dk2"/>
            </a:solidFill>
            <a:prstDash val="solid"/>
            <a:round/>
            <a:headEnd type="none" w="med" len="med"/>
            <a:tailEnd type="triangle" w="med" len="med"/>
          </a:ln>
        </p:spPr>
      </p:cxnSp>
      <p:sp>
        <p:nvSpPr>
          <p:cNvPr id="6718" name="Google Shape;6718;p69"/>
          <p:cNvSpPr/>
          <p:nvPr/>
        </p:nvSpPr>
        <p:spPr>
          <a:xfrm>
            <a:off x="4826300" y="412927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19" name="Google Shape;6719;p69"/>
          <p:cNvSpPr/>
          <p:nvPr/>
        </p:nvSpPr>
        <p:spPr>
          <a:xfrm>
            <a:off x="5331535" y="420907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0" name="Google Shape;6720;p69"/>
          <p:cNvCxnSpPr>
            <a:stCxn id="6718" idx="3"/>
            <a:endCxn id="6719" idx="2"/>
          </p:cNvCxnSpPr>
          <p:nvPr/>
        </p:nvCxnSpPr>
        <p:spPr>
          <a:xfrm>
            <a:off x="5229500" y="4260525"/>
            <a:ext cx="102000" cy="0"/>
          </a:xfrm>
          <a:prstGeom prst="straightConnector1">
            <a:avLst/>
          </a:prstGeom>
          <a:noFill/>
          <a:ln w="9525" cap="flat" cmpd="sng">
            <a:solidFill>
              <a:schemeClr val="dk2"/>
            </a:solidFill>
            <a:prstDash val="solid"/>
            <a:round/>
            <a:headEnd type="none" w="med" len="med"/>
            <a:tailEnd type="none" w="med" len="med"/>
          </a:ln>
        </p:spPr>
      </p:cxnSp>
      <p:sp>
        <p:nvSpPr>
          <p:cNvPr id="6721" name="Google Shape;6721;p69"/>
          <p:cNvSpPr/>
          <p:nvPr/>
        </p:nvSpPr>
        <p:spPr>
          <a:xfrm>
            <a:off x="4826300" y="3705505"/>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22" name="Google Shape;6722;p69"/>
          <p:cNvSpPr/>
          <p:nvPr/>
        </p:nvSpPr>
        <p:spPr>
          <a:xfrm>
            <a:off x="5331535" y="3785305"/>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3" name="Google Shape;6723;p69"/>
          <p:cNvCxnSpPr>
            <a:stCxn id="6721" idx="3"/>
            <a:endCxn id="6722" idx="2"/>
          </p:cNvCxnSpPr>
          <p:nvPr/>
        </p:nvCxnSpPr>
        <p:spPr>
          <a:xfrm>
            <a:off x="5229500" y="3836755"/>
            <a:ext cx="102000" cy="0"/>
          </a:xfrm>
          <a:prstGeom prst="straightConnector1">
            <a:avLst/>
          </a:prstGeom>
          <a:noFill/>
          <a:ln w="9525" cap="flat" cmpd="sng">
            <a:solidFill>
              <a:schemeClr val="dk2"/>
            </a:solidFill>
            <a:prstDash val="solid"/>
            <a:round/>
            <a:headEnd type="none" w="med" len="med"/>
            <a:tailEnd type="none" w="med" len="med"/>
          </a:ln>
        </p:spPr>
      </p:cxnSp>
      <p:sp>
        <p:nvSpPr>
          <p:cNvPr id="6724" name="Google Shape;6724;p69"/>
          <p:cNvSpPr/>
          <p:nvPr/>
        </p:nvSpPr>
        <p:spPr>
          <a:xfrm>
            <a:off x="4826288" y="3214668"/>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R1</a:t>
            </a:r>
            <a:endParaRPr sz="1000"/>
          </a:p>
        </p:txBody>
      </p:sp>
      <p:sp>
        <p:nvSpPr>
          <p:cNvPr id="6725" name="Google Shape;6725;p69"/>
          <p:cNvSpPr/>
          <p:nvPr/>
        </p:nvSpPr>
        <p:spPr>
          <a:xfrm>
            <a:off x="5331523" y="3294468"/>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6" name="Google Shape;6726;p69"/>
          <p:cNvCxnSpPr>
            <a:stCxn id="6724" idx="3"/>
            <a:endCxn id="6725" idx="2"/>
          </p:cNvCxnSpPr>
          <p:nvPr/>
        </p:nvCxnSpPr>
        <p:spPr>
          <a:xfrm>
            <a:off x="5229488" y="3345918"/>
            <a:ext cx="102000" cy="0"/>
          </a:xfrm>
          <a:prstGeom prst="straightConnector1">
            <a:avLst/>
          </a:prstGeom>
          <a:noFill/>
          <a:ln w="9525" cap="flat" cmpd="sng">
            <a:solidFill>
              <a:schemeClr val="dk2"/>
            </a:solidFill>
            <a:prstDash val="solid"/>
            <a:round/>
            <a:headEnd type="none" w="med" len="med"/>
            <a:tailEnd type="none" w="med" len="med"/>
          </a:ln>
        </p:spPr>
      </p:cxnSp>
      <p:cxnSp>
        <p:nvCxnSpPr>
          <p:cNvPr id="6727" name="Google Shape;6727;p69"/>
          <p:cNvCxnSpPr>
            <a:endCxn id="6719" idx="0"/>
          </p:cNvCxnSpPr>
          <p:nvPr/>
        </p:nvCxnSpPr>
        <p:spPr>
          <a:xfrm rot="10800000" flipH="1">
            <a:off x="4665085" y="4209075"/>
            <a:ext cx="717900" cy="477000"/>
          </a:xfrm>
          <a:prstGeom prst="bentConnector4">
            <a:avLst>
              <a:gd name="adj1" fmla="val 444"/>
              <a:gd name="adj2" fmla="val 136567"/>
            </a:avLst>
          </a:prstGeom>
          <a:noFill/>
          <a:ln w="9525" cap="flat" cmpd="sng">
            <a:solidFill>
              <a:schemeClr val="dk2"/>
            </a:solidFill>
            <a:prstDash val="solid"/>
            <a:round/>
            <a:headEnd type="none" w="med" len="med"/>
            <a:tailEnd type="none" w="med" len="med"/>
          </a:ln>
        </p:spPr>
      </p:cxnSp>
      <p:cxnSp>
        <p:nvCxnSpPr>
          <p:cNvPr id="6728" name="Google Shape;6728;p69"/>
          <p:cNvCxnSpPr>
            <a:stCxn id="6706" idx="0"/>
            <a:endCxn id="6722" idx="0"/>
          </p:cNvCxnSpPr>
          <p:nvPr/>
        </p:nvCxnSpPr>
        <p:spPr>
          <a:xfrm rot="-5400000">
            <a:off x="4577300" y="3875100"/>
            <a:ext cx="895500" cy="715800"/>
          </a:xfrm>
          <a:prstGeom prst="bentConnector3">
            <a:avLst>
              <a:gd name="adj1" fmla="val 126585"/>
            </a:avLst>
          </a:prstGeom>
          <a:noFill/>
          <a:ln w="9525" cap="flat" cmpd="sng">
            <a:solidFill>
              <a:schemeClr val="dk2"/>
            </a:solidFill>
            <a:prstDash val="solid"/>
            <a:round/>
            <a:headEnd type="none" w="med" len="med"/>
            <a:tailEnd type="none" w="med" len="med"/>
          </a:ln>
        </p:spPr>
      </p:cxnSp>
      <p:cxnSp>
        <p:nvCxnSpPr>
          <p:cNvPr id="6729" name="Google Shape;6729;p69"/>
          <p:cNvCxnSpPr>
            <a:stCxn id="6706" idx="0"/>
            <a:endCxn id="6725" idx="0"/>
          </p:cNvCxnSpPr>
          <p:nvPr/>
        </p:nvCxnSpPr>
        <p:spPr>
          <a:xfrm rot="-5400000">
            <a:off x="4331900" y="3629700"/>
            <a:ext cx="1386300" cy="715800"/>
          </a:xfrm>
          <a:prstGeom prst="bentConnector3">
            <a:avLst>
              <a:gd name="adj1" fmla="val 117176"/>
            </a:avLst>
          </a:prstGeom>
          <a:noFill/>
          <a:ln w="9525" cap="flat" cmpd="sng">
            <a:solidFill>
              <a:schemeClr val="dk2"/>
            </a:solidFill>
            <a:prstDash val="solid"/>
            <a:round/>
            <a:headEnd type="none" w="med" len="med"/>
            <a:tailEnd type="none" w="med" len="med"/>
          </a:ln>
        </p:spPr>
      </p:cxnSp>
      <p:sp>
        <p:nvSpPr>
          <p:cNvPr id="6730" name="Google Shape;6730;p69"/>
          <p:cNvSpPr/>
          <p:nvPr/>
        </p:nvSpPr>
        <p:spPr>
          <a:xfrm>
            <a:off x="5563496" y="3705500"/>
            <a:ext cx="403200" cy="26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R2</a:t>
            </a:r>
            <a:endParaRPr sz="1000"/>
          </a:p>
        </p:txBody>
      </p:sp>
      <p:sp>
        <p:nvSpPr>
          <p:cNvPr id="6731" name="Google Shape;6731;p69"/>
          <p:cNvSpPr/>
          <p:nvPr/>
        </p:nvSpPr>
        <p:spPr>
          <a:xfrm>
            <a:off x="6080565" y="3785300"/>
            <a:ext cx="102900" cy="1029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2" name="Google Shape;6732;p69"/>
          <p:cNvCxnSpPr>
            <a:stCxn id="6719" idx="6"/>
            <a:endCxn id="6705" idx="0"/>
          </p:cNvCxnSpPr>
          <p:nvPr/>
        </p:nvCxnSpPr>
        <p:spPr>
          <a:xfrm>
            <a:off x="5434435" y="4260525"/>
            <a:ext cx="697500" cy="420300"/>
          </a:xfrm>
          <a:prstGeom prst="curvedConnector2">
            <a:avLst/>
          </a:prstGeom>
          <a:noFill/>
          <a:ln w="9525" cap="flat" cmpd="sng">
            <a:solidFill>
              <a:schemeClr val="dk2"/>
            </a:solidFill>
            <a:prstDash val="solid"/>
            <a:round/>
            <a:headEnd type="none" w="med" len="med"/>
            <a:tailEnd type="none" w="med" len="med"/>
          </a:ln>
        </p:spPr>
      </p:cxnSp>
      <p:cxnSp>
        <p:nvCxnSpPr>
          <p:cNvPr id="6733" name="Google Shape;6733;p69"/>
          <p:cNvCxnSpPr>
            <a:stCxn id="6722" idx="6"/>
            <a:endCxn id="6730" idx="1"/>
          </p:cNvCxnSpPr>
          <p:nvPr/>
        </p:nvCxnSpPr>
        <p:spPr>
          <a:xfrm>
            <a:off x="5434435" y="3836755"/>
            <a:ext cx="129000" cy="0"/>
          </a:xfrm>
          <a:prstGeom prst="straightConnector1">
            <a:avLst/>
          </a:prstGeom>
          <a:noFill/>
          <a:ln w="9525" cap="flat" cmpd="sng">
            <a:solidFill>
              <a:schemeClr val="dk2"/>
            </a:solidFill>
            <a:prstDash val="solid"/>
            <a:round/>
            <a:headEnd type="none" w="med" len="med"/>
            <a:tailEnd type="none" w="med" len="med"/>
          </a:ln>
        </p:spPr>
      </p:cxnSp>
      <p:cxnSp>
        <p:nvCxnSpPr>
          <p:cNvPr id="6734" name="Google Shape;6734;p69"/>
          <p:cNvCxnSpPr>
            <a:stCxn id="6730" idx="3"/>
            <a:endCxn id="6731" idx="2"/>
          </p:cNvCxnSpPr>
          <p:nvPr/>
        </p:nvCxnSpPr>
        <p:spPr>
          <a:xfrm>
            <a:off x="5966696" y="3836750"/>
            <a:ext cx="114000" cy="0"/>
          </a:xfrm>
          <a:prstGeom prst="straightConnector1">
            <a:avLst/>
          </a:prstGeom>
          <a:noFill/>
          <a:ln w="9525" cap="flat" cmpd="sng">
            <a:solidFill>
              <a:schemeClr val="dk2"/>
            </a:solidFill>
            <a:prstDash val="solid"/>
            <a:round/>
            <a:headEnd type="none" w="med" len="med"/>
            <a:tailEnd type="none" w="med" len="med"/>
          </a:ln>
        </p:spPr>
      </p:cxnSp>
      <p:cxnSp>
        <p:nvCxnSpPr>
          <p:cNvPr id="6735" name="Google Shape;6735;p69"/>
          <p:cNvCxnSpPr>
            <a:stCxn id="6725" idx="6"/>
            <a:endCxn id="6731" idx="0"/>
          </p:cNvCxnSpPr>
          <p:nvPr/>
        </p:nvCxnSpPr>
        <p:spPr>
          <a:xfrm>
            <a:off x="5434423" y="3345918"/>
            <a:ext cx="697500" cy="439500"/>
          </a:xfrm>
          <a:prstGeom prst="curvedConnector2">
            <a:avLst/>
          </a:prstGeom>
          <a:noFill/>
          <a:ln w="9525" cap="flat" cmpd="sng">
            <a:solidFill>
              <a:schemeClr val="dk2"/>
            </a:solidFill>
            <a:prstDash val="solid"/>
            <a:round/>
            <a:headEnd type="none" w="med" len="med"/>
            <a:tailEnd type="none" w="med" len="med"/>
          </a:ln>
        </p:spPr>
      </p:cxnSp>
      <p:cxnSp>
        <p:nvCxnSpPr>
          <p:cNvPr id="6736" name="Google Shape;6736;p69"/>
          <p:cNvCxnSpPr>
            <a:stCxn id="6731" idx="6"/>
            <a:endCxn id="6709" idx="0"/>
          </p:cNvCxnSpPr>
          <p:nvPr/>
        </p:nvCxnSpPr>
        <p:spPr>
          <a:xfrm>
            <a:off x="6183465" y="3836750"/>
            <a:ext cx="707100" cy="843900"/>
          </a:xfrm>
          <a:prstGeom prst="curvedConnector2">
            <a:avLst/>
          </a:prstGeom>
          <a:noFill/>
          <a:ln w="9525" cap="flat" cmpd="sng">
            <a:solidFill>
              <a:schemeClr val="dk2"/>
            </a:solidFill>
            <a:prstDash val="solid"/>
            <a:round/>
            <a:headEnd type="none" w="med" len="med"/>
            <a:tailEnd type="none" w="med" len="med"/>
          </a:ln>
        </p:spPr>
      </p:cxnSp>
      <p:cxnSp>
        <p:nvCxnSpPr>
          <p:cNvPr id="6737" name="Google Shape;6737;p69"/>
          <p:cNvCxnSpPr>
            <a:stCxn id="6706" idx="0"/>
            <a:endCxn id="6718" idx="1"/>
          </p:cNvCxnSpPr>
          <p:nvPr/>
        </p:nvCxnSpPr>
        <p:spPr>
          <a:xfrm rot="-5400000">
            <a:off x="4536650" y="4390950"/>
            <a:ext cx="420300" cy="159300"/>
          </a:xfrm>
          <a:prstGeom prst="curvedConnector2">
            <a:avLst/>
          </a:prstGeom>
          <a:noFill/>
          <a:ln w="9525" cap="flat" cmpd="sng">
            <a:solidFill>
              <a:schemeClr val="dk2"/>
            </a:solidFill>
            <a:prstDash val="solid"/>
            <a:round/>
            <a:headEnd type="none" w="med" len="med"/>
            <a:tailEnd type="none" w="med" len="med"/>
          </a:ln>
        </p:spPr>
      </p:cxnSp>
      <p:cxnSp>
        <p:nvCxnSpPr>
          <p:cNvPr id="6738" name="Google Shape;6738;p69"/>
          <p:cNvCxnSpPr>
            <a:stCxn id="6706" idx="0"/>
            <a:endCxn id="6721" idx="1"/>
          </p:cNvCxnSpPr>
          <p:nvPr/>
        </p:nvCxnSpPr>
        <p:spPr>
          <a:xfrm rot="-5400000">
            <a:off x="4324850" y="4179150"/>
            <a:ext cx="843900" cy="159300"/>
          </a:xfrm>
          <a:prstGeom prst="curvedConnector2">
            <a:avLst/>
          </a:prstGeom>
          <a:noFill/>
          <a:ln w="9525" cap="flat" cmpd="sng">
            <a:solidFill>
              <a:schemeClr val="dk2"/>
            </a:solidFill>
            <a:prstDash val="solid"/>
            <a:round/>
            <a:headEnd type="none" w="med" len="med"/>
            <a:tailEnd type="none" w="med" len="med"/>
          </a:ln>
        </p:spPr>
      </p:cxnSp>
      <p:cxnSp>
        <p:nvCxnSpPr>
          <p:cNvPr id="6739" name="Google Shape;6739;p69"/>
          <p:cNvCxnSpPr>
            <a:stCxn id="6706" idx="0"/>
            <a:endCxn id="6724" idx="1"/>
          </p:cNvCxnSpPr>
          <p:nvPr/>
        </p:nvCxnSpPr>
        <p:spPr>
          <a:xfrm rot="-5400000">
            <a:off x="4079300" y="3933900"/>
            <a:ext cx="1334700" cy="159000"/>
          </a:xfrm>
          <a:prstGeom prst="curvedConnector2">
            <a:avLst/>
          </a:prstGeom>
          <a:noFill/>
          <a:ln w="9525" cap="flat" cmpd="sng">
            <a:solidFill>
              <a:schemeClr val="dk2"/>
            </a:solidFill>
            <a:prstDash val="solid"/>
            <a:round/>
            <a:headEnd type="none" w="med" len="med"/>
            <a:tailEnd type="none" w="med" len="med"/>
          </a:ln>
        </p:spPr>
      </p:cxnSp>
      <p:sp>
        <p:nvSpPr>
          <p:cNvPr id="6740" name="Google Shape;6740;p69"/>
          <p:cNvSpPr/>
          <p:nvPr/>
        </p:nvSpPr>
        <p:spPr>
          <a:xfrm>
            <a:off x="1800124" y="1077492"/>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741" name="Google Shape;6741;p69"/>
          <p:cNvCxnSpPr>
            <a:endCxn id="6740" idx="0"/>
          </p:cNvCxnSpPr>
          <p:nvPr/>
        </p:nvCxnSpPr>
        <p:spPr>
          <a:xfrm>
            <a:off x="2350324" y="721392"/>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2" name="Google Shape;6742;p69"/>
          <p:cNvSpPr/>
          <p:nvPr/>
        </p:nvSpPr>
        <p:spPr>
          <a:xfrm>
            <a:off x="1770563" y="326542"/>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743" name="Google Shape;6743;p69"/>
          <p:cNvSpPr txBox="1"/>
          <p:nvPr/>
        </p:nvSpPr>
        <p:spPr>
          <a:xfrm>
            <a:off x="2104070" y="674592"/>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744" name="Google Shape;6744;p69"/>
          <p:cNvSpPr txBox="1"/>
          <p:nvPr/>
        </p:nvSpPr>
        <p:spPr>
          <a:xfrm>
            <a:off x="1374112" y="1070308"/>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745" name="Google Shape;6745;p69"/>
          <p:cNvCxnSpPr/>
          <p:nvPr/>
        </p:nvCxnSpPr>
        <p:spPr>
          <a:xfrm>
            <a:off x="2350313" y="1476008"/>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6" name="Google Shape;6746;p69"/>
          <p:cNvSpPr txBox="1"/>
          <p:nvPr/>
        </p:nvSpPr>
        <p:spPr>
          <a:xfrm>
            <a:off x="1900462" y="1752233"/>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a:t>
            </a:r>
            <a:endParaRPr sz="1200"/>
          </a:p>
        </p:txBody>
      </p:sp>
      <p:sp>
        <p:nvSpPr>
          <p:cNvPr id="6747" name="Google Shape;6747;p69"/>
          <p:cNvSpPr/>
          <p:nvPr/>
        </p:nvSpPr>
        <p:spPr>
          <a:xfrm>
            <a:off x="4479740" y="1066850"/>
            <a:ext cx="1100400" cy="394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Stacked layers</a:t>
            </a:r>
            <a:endParaRPr sz="1000"/>
          </a:p>
        </p:txBody>
      </p:sp>
      <p:cxnSp>
        <p:nvCxnSpPr>
          <p:cNvPr id="6748" name="Google Shape;6748;p69"/>
          <p:cNvCxnSpPr>
            <a:endCxn id="6747" idx="0"/>
          </p:cNvCxnSpPr>
          <p:nvPr/>
        </p:nvCxnSpPr>
        <p:spPr>
          <a:xfrm>
            <a:off x="5029940" y="710750"/>
            <a:ext cx="0" cy="356100"/>
          </a:xfrm>
          <a:prstGeom prst="straightConnector1">
            <a:avLst/>
          </a:prstGeom>
          <a:noFill/>
          <a:ln w="9525" cap="flat" cmpd="sng">
            <a:solidFill>
              <a:schemeClr val="dk2"/>
            </a:solidFill>
            <a:prstDash val="solid"/>
            <a:round/>
            <a:headEnd type="none" w="med" len="med"/>
            <a:tailEnd type="triangle" w="med" len="med"/>
          </a:ln>
        </p:spPr>
      </p:cxnSp>
      <p:sp>
        <p:nvSpPr>
          <p:cNvPr id="6749" name="Google Shape;6749;p69"/>
          <p:cNvSpPr/>
          <p:nvPr/>
        </p:nvSpPr>
        <p:spPr>
          <a:xfrm>
            <a:off x="4450179" y="315900"/>
            <a:ext cx="1159500" cy="39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Previous input</a:t>
            </a:r>
            <a:endParaRPr sz="1000"/>
          </a:p>
        </p:txBody>
      </p:sp>
      <p:sp>
        <p:nvSpPr>
          <p:cNvPr id="6750" name="Google Shape;6750;p69"/>
          <p:cNvSpPr txBox="1"/>
          <p:nvPr/>
        </p:nvSpPr>
        <p:spPr>
          <a:xfrm>
            <a:off x="4783687" y="678667"/>
            <a:ext cx="2061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a:t>
            </a:r>
            <a:endParaRPr sz="1200"/>
          </a:p>
        </p:txBody>
      </p:sp>
      <p:sp>
        <p:nvSpPr>
          <p:cNvPr id="6751" name="Google Shape;6751;p69"/>
          <p:cNvSpPr txBox="1"/>
          <p:nvPr/>
        </p:nvSpPr>
        <p:spPr>
          <a:xfrm>
            <a:off x="4053729" y="1059667"/>
            <a:ext cx="899700" cy="39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F(x)</a:t>
            </a:r>
            <a:endParaRPr sz="1200"/>
          </a:p>
        </p:txBody>
      </p:sp>
      <p:cxnSp>
        <p:nvCxnSpPr>
          <p:cNvPr id="6752" name="Google Shape;6752;p69"/>
          <p:cNvCxnSpPr/>
          <p:nvPr/>
        </p:nvCxnSpPr>
        <p:spPr>
          <a:xfrm flipH="1">
            <a:off x="5028729" y="1465367"/>
            <a:ext cx="1200" cy="163800"/>
          </a:xfrm>
          <a:prstGeom prst="straightConnector1">
            <a:avLst/>
          </a:prstGeom>
          <a:noFill/>
          <a:ln w="9525" cap="flat" cmpd="sng">
            <a:solidFill>
              <a:schemeClr val="dk2"/>
            </a:solidFill>
            <a:prstDash val="solid"/>
            <a:round/>
            <a:headEnd type="none" w="med" len="med"/>
            <a:tailEnd type="triangle" w="med" len="med"/>
          </a:ln>
        </p:spPr>
      </p:cxnSp>
      <p:sp>
        <p:nvSpPr>
          <p:cNvPr id="6753" name="Google Shape;6753;p69"/>
          <p:cNvSpPr txBox="1"/>
          <p:nvPr/>
        </p:nvSpPr>
        <p:spPr>
          <a:xfrm>
            <a:off x="4580079" y="1994400"/>
            <a:ext cx="899700" cy="39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y=F(x)+x</a:t>
            </a:r>
            <a:endParaRPr sz="1200"/>
          </a:p>
        </p:txBody>
      </p:sp>
      <p:sp>
        <p:nvSpPr>
          <p:cNvPr id="6754" name="Google Shape;6754;p69"/>
          <p:cNvSpPr/>
          <p:nvPr/>
        </p:nvSpPr>
        <p:spPr>
          <a:xfrm>
            <a:off x="4909563" y="1627100"/>
            <a:ext cx="252000" cy="252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5" name="Google Shape;6755;p69"/>
          <p:cNvCxnSpPr/>
          <p:nvPr/>
        </p:nvCxnSpPr>
        <p:spPr>
          <a:xfrm>
            <a:off x="5043488" y="863800"/>
            <a:ext cx="868200" cy="0"/>
          </a:xfrm>
          <a:prstGeom prst="straightConnector1">
            <a:avLst/>
          </a:prstGeom>
          <a:noFill/>
          <a:ln w="9525" cap="flat" cmpd="sng">
            <a:solidFill>
              <a:schemeClr val="dk2"/>
            </a:solidFill>
            <a:prstDash val="solid"/>
            <a:round/>
            <a:headEnd type="none" w="med" len="med"/>
            <a:tailEnd type="none" w="med" len="med"/>
          </a:ln>
        </p:spPr>
      </p:cxnSp>
      <p:cxnSp>
        <p:nvCxnSpPr>
          <p:cNvPr id="6756" name="Google Shape;6756;p69"/>
          <p:cNvCxnSpPr/>
          <p:nvPr/>
        </p:nvCxnSpPr>
        <p:spPr>
          <a:xfrm>
            <a:off x="5911779" y="856433"/>
            <a:ext cx="0" cy="902400"/>
          </a:xfrm>
          <a:prstGeom prst="straightConnector1">
            <a:avLst/>
          </a:prstGeom>
          <a:noFill/>
          <a:ln w="9525" cap="flat" cmpd="sng">
            <a:solidFill>
              <a:schemeClr val="dk2"/>
            </a:solidFill>
            <a:prstDash val="solid"/>
            <a:round/>
            <a:headEnd type="none" w="med" len="med"/>
            <a:tailEnd type="none" w="med" len="med"/>
          </a:ln>
        </p:spPr>
      </p:cxnSp>
      <p:cxnSp>
        <p:nvCxnSpPr>
          <p:cNvPr id="6757" name="Google Shape;6757;p69"/>
          <p:cNvCxnSpPr/>
          <p:nvPr/>
        </p:nvCxnSpPr>
        <p:spPr>
          <a:xfrm>
            <a:off x="5161563" y="1759700"/>
            <a:ext cx="756600" cy="0"/>
          </a:xfrm>
          <a:prstGeom prst="straightConnector1">
            <a:avLst/>
          </a:prstGeom>
          <a:noFill/>
          <a:ln w="9525" cap="flat" cmpd="sng">
            <a:solidFill>
              <a:schemeClr val="dk2"/>
            </a:solidFill>
            <a:prstDash val="solid"/>
            <a:round/>
            <a:headEnd type="triangle" w="med" len="med"/>
            <a:tailEnd type="none" w="med" len="med"/>
          </a:ln>
        </p:spPr>
      </p:cxnSp>
      <p:sp>
        <p:nvSpPr>
          <p:cNvPr id="6758" name="Google Shape;6758;p69"/>
          <p:cNvSpPr txBox="1"/>
          <p:nvPr/>
        </p:nvSpPr>
        <p:spPr>
          <a:xfrm>
            <a:off x="5855142" y="1082500"/>
            <a:ext cx="1925700" cy="49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x </a:t>
            </a:r>
            <a:endParaRPr sz="1200"/>
          </a:p>
          <a:p>
            <a:pPr marL="0" lvl="0" indent="0" algn="l" rtl="0">
              <a:spcBef>
                <a:spcPts val="0"/>
              </a:spcBef>
              <a:spcAft>
                <a:spcPts val="0"/>
              </a:spcAft>
              <a:buNone/>
            </a:pPr>
            <a:r>
              <a:rPr lang="en" sz="1200"/>
              <a:t>identity</a:t>
            </a:r>
            <a:endParaRPr sz="1200"/>
          </a:p>
        </p:txBody>
      </p:sp>
      <p:cxnSp>
        <p:nvCxnSpPr>
          <p:cNvPr id="6759" name="Google Shape;6759;p69"/>
          <p:cNvCxnSpPr>
            <a:stCxn id="6754" idx="4"/>
          </p:cNvCxnSpPr>
          <p:nvPr/>
        </p:nvCxnSpPr>
        <p:spPr>
          <a:xfrm>
            <a:off x="5035563" y="1879100"/>
            <a:ext cx="0" cy="198900"/>
          </a:xfrm>
          <a:prstGeom prst="straightConnector1">
            <a:avLst/>
          </a:prstGeom>
          <a:noFill/>
          <a:ln w="9525" cap="flat" cmpd="sng">
            <a:solidFill>
              <a:schemeClr val="dk2"/>
            </a:solidFill>
            <a:prstDash val="solid"/>
            <a:round/>
            <a:headEnd type="none" w="med" len="med"/>
            <a:tailEnd type="triangle" w="med" len="med"/>
          </a:ln>
        </p:spPr>
      </p:cxnSp>
      <p:sp>
        <p:nvSpPr>
          <p:cNvPr id="6760" name="Google Shape;6760;p69"/>
          <p:cNvSpPr txBox="1"/>
          <p:nvPr/>
        </p:nvSpPr>
        <p:spPr>
          <a:xfrm>
            <a:off x="4751751" y="1569730"/>
            <a:ext cx="574200" cy="2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t>+</a:t>
            </a:r>
            <a:endParaRPr sz="120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764"/>
        <p:cNvGrpSpPr/>
        <p:nvPr/>
      </p:nvGrpSpPr>
      <p:grpSpPr>
        <a:xfrm>
          <a:off x="0" y="0"/>
          <a:ext cx="0" cy="0"/>
          <a:chOff x="0" y="0"/>
          <a:chExt cx="0" cy="0"/>
        </a:xfrm>
      </p:grpSpPr>
      <p:sp>
        <p:nvSpPr>
          <p:cNvPr id="6765" name="Google Shape;6765;p70"/>
          <p:cNvSpPr/>
          <p:nvPr/>
        </p:nvSpPr>
        <p:spPr>
          <a:xfrm rot="5400000">
            <a:off x="452075" y="2452330"/>
            <a:ext cx="834300" cy="275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Input</a:t>
            </a:r>
            <a:endParaRPr sz="1200"/>
          </a:p>
        </p:txBody>
      </p:sp>
      <p:sp>
        <p:nvSpPr>
          <p:cNvPr id="6766" name="Google Shape;6766;p70"/>
          <p:cNvSpPr/>
          <p:nvPr/>
        </p:nvSpPr>
        <p:spPr>
          <a:xfrm rot="5400000">
            <a:off x="816925" y="2453330"/>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767" name="Google Shape;6767;p70"/>
          <p:cNvSpPr/>
          <p:nvPr/>
        </p:nvSpPr>
        <p:spPr>
          <a:xfrm rot="5400000">
            <a:off x="3111696" y="244440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768" name="Google Shape;6768;p70"/>
          <p:cNvCxnSpPr>
            <a:stCxn id="6765" idx="0"/>
            <a:endCxn id="6766" idx="2"/>
          </p:cNvCxnSpPr>
          <p:nvPr/>
        </p:nvCxnSpPr>
        <p:spPr>
          <a:xfrm>
            <a:off x="1006775" y="2589880"/>
            <a:ext cx="89700" cy="900"/>
          </a:xfrm>
          <a:prstGeom prst="straightConnector1">
            <a:avLst/>
          </a:prstGeom>
          <a:noFill/>
          <a:ln w="9525" cap="flat" cmpd="sng">
            <a:solidFill>
              <a:schemeClr val="dk2"/>
            </a:solidFill>
            <a:prstDash val="solid"/>
            <a:round/>
            <a:headEnd type="none" w="med" len="med"/>
            <a:tailEnd type="none" w="med" len="med"/>
          </a:ln>
        </p:spPr>
      </p:cxnSp>
      <p:cxnSp>
        <p:nvCxnSpPr>
          <p:cNvPr id="6769" name="Google Shape;6769;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0" name="Google Shape;6770;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1" name="Google Shape;6771;p70"/>
          <p:cNvCxnSpPr>
            <a:stCxn id="6767" idx="0"/>
            <a:endCxn id="6767" idx="0"/>
          </p:cNvCxnSpPr>
          <p:nvPr/>
        </p:nvCxnSpPr>
        <p:spPr>
          <a:xfrm>
            <a:off x="3666396" y="2581955"/>
            <a:ext cx="0" cy="0"/>
          </a:xfrm>
          <a:prstGeom prst="straightConnector1">
            <a:avLst/>
          </a:prstGeom>
          <a:noFill/>
          <a:ln w="9525" cap="flat" cmpd="sng">
            <a:solidFill>
              <a:schemeClr val="dk2"/>
            </a:solidFill>
            <a:prstDash val="solid"/>
            <a:round/>
            <a:headEnd type="none" w="med" len="med"/>
            <a:tailEnd type="none" w="med" len="med"/>
          </a:ln>
        </p:spPr>
      </p:cxnSp>
      <p:cxnSp>
        <p:nvCxnSpPr>
          <p:cNvPr id="6772" name="Google Shape;6772;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3" name="Google Shape;6773;p70"/>
          <p:cNvCxnSpPr/>
          <p:nvPr/>
        </p:nvCxnSpPr>
        <p:spPr>
          <a:xfrm>
            <a:off x="3129275" y="2560030"/>
            <a:ext cx="0" cy="0"/>
          </a:xfrm>
          <a:prstGeom prst="straightConnector1">
            <a:avLst/>
          </a:prstGeom>
          <a:noFill/>
          <a:ln w="9525" cap="flat" cmpd="sng">
            <a:solidFill>
              <a:schemeClr val="dk2"/>
            </a:solidFill>
            <a:prstDash val="solid"/>
            <a:round/>
            <a:headEnd type="none" w="med" len="med"/>
            <a:tailEnd type="none" w="med" len="med"/>
          </a:ln>
        </p:spPr>
      </p:cxnSp>
      <p:cxnSp>
        <p:nvCxnSpPr>
          <p:cNvPr id="6774" name="Google Shape;6774;p70"/>
          <p:cNvCxnSpPr>
            <a:stCxn id="6767" idx="2"/>
          </p:cNvCxnSpPr>
          <p:nvPr/>
        </p:nvCxnSpPr>
        <p:spPr>
          <a:xfrm rot="10800000">
            <a:off x="3323796" y="2581955"/>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5" name="Google Shape;6775;p70"/>
          <p:cNvCxnSpPr>
            <a:endCxn id="6766" idx="0"/>
          </p:cNvCxnSpPr>
          <p:nvPr/>
        </p:nvCxnSpPr>
        <p:spPr>
          <a:xfrm rot="10800000">
            <a:off x="1371625" y="2590880"/>
            <a:ext cx="67500" cy="0"/>
          </a:xfrm>
          <a:prstGeom prst="straightConnector1">
            <a:avLst/>
          </a:prstGeom>
          <a:noFill/>
          <a:ln w="9525" cap="flat" cmpd="sng">
            <a:solidFill>
              <a:schemeClr val="dk2"/>
            </a:solidFill>
            <a:prstDash val="solid"/>
            <a:round/>
            <a:headEnd type="none" w="med" len="med"/>
            <a:tailEnd type="none" w="med" len="med"/>
          </a:ln>
        </p:spPr>
      </p:cxnSp>
      <p:cxnSp>
        <p:nvCxnSpPr>
          <p:cNvPr id="6776" name="Google Shape;6776;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cxnSp>
        <p:nvCxnSpPr>
          <p:cNvPr id="6777" name="Google Shape;6777;p70"/>
          <p:cNvCxnSpPr/>
          <p:nvPr/>
        </p:nvCxnSpPr>
        <p:spPr>
          <a:xfrm>
            <a:off x="3281675" y="2712430"/>
            <a:ext cx="0" cy="0"/>
          </a:xfrm>
          <a:prstGeom prst="straightConnector1">
            <a:avLst/>
          </a:prstGeom>
          <a:noFill/>
          <a:ln w="9525" cap="flat" cmpd="sng">
            <a:solidFill>
              <a:schemeClr val="dk2"/>
            </a:solidFill>
            <a:prstDash val="solid"/>
            <a:round/>
            <a:headEnd type="none" w="med" len="med"/>
            <a:tailEnd type="none" w="med" len="med"/>
          </a:ln>
        </p:spPr>
      </p:cxnSp>
      <p:sp>
        <p:nvSpPr>
          <p:cNvPr id="6778" name="Google Shape;6778;p70"/>
          <p:cNvSpPr/>
          <p:nvPr/>
        </p:nvSpPr>
        <p:spPr>
          <a:xfrm>
            <a:off x="37499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2</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79" name="Google Shape;6779;p70"/>
          <p:cNvSpPr/>
          <p:nvPr/>
        </p:nvSpPr>
        <p:spPr>
          <a:xfrm>
            <a:off x="38252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41417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44583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47748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50914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4" name="Google Shape;6784;p70"/>
          <p:cNvCxnSpPr>
            <a:stCxn id="6779" idx="6"/>
            <a:endCxn id="6780" idx="2"/>
          </p:cNvCxnSpPr>
          <p:nvPr/>
        </p:nvCxnSpPr>
        <p:spPr>
          <a:xfrm>
            <a:off x="39194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785" name="Google Shape;6785;p70"/>
          <p:cNvCxnSpPr>
            <a:stCxn id="6780" idx="6"/>
            <a:endCxn id="6781" idx="2"/>
          </p:cNvCxnSpPr>
          <p:nvPr/>
        </p:nvCxnSpPr>
        <p:spPr>
          <a:xfrm>
            <a:off x="42359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6" name="Google Shape;6786;p70"/>
          <p:cNvCxnSpPr>
            <a:stCxn id="6781" idx="6"/>
            <a:endCxn id="6782" idx="2"/>
          </p:cNvCxnSpPr>
          <p:nvPr/>
        </p:nvCxnSpPr>
        <p:spPr>
          <a:xfrm>
            <a:off x="45525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7" name="Google Shape;6787;p70"/>
          <p:cNvCxnSpPr>
            <a:stCxn id="6782" idx="6"/>
            <a:endCxn id="6783" idx="2"/>
          </p:cNvCxnSpPr>
          <p:nvPr/>
        </p:nvCxnSpPr>
        <p:spPr>
          <a:xfrm>
            <a:off x="48690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788" name="Google Shape;6788;p70"/>
          <p:cNvCxnSpPr>
            <a:stCxn id="6779" idx="4"/>
            <a:endCxn id="6781" idx="2"/>
          </p:cNvCxnSpPr>
          <p:nvPr/>
        </p:nvCxnSpPr>
        <p:spPr>
          <a:xfrm rot="-5400000">
            <a:off x="4142183" y="2245727"/>
            <a:ext cx="46200" cy="585900"/>
          </a:xfrm>
          <a:prstGeom prst="curvedConnector4">
            <a:avLst>
              <a:gd name="adj1" fmla="val -334140"/>
              <a:gd name="adj2" fmla="val 54028"/>
            </a:avLst>
          </a:prstGeom>
          <a:noFill/>
          <a:ln w="9525" cap="flat" cmpd="sng">
            <a:solidFill>
              <a:schemeClr val="dk2"/>
            </a:solidFill>
            <a:prstDash val="solid"/>
            <a:round/>
            <a:headEnd type="none" w="med" len="med"/>
            <a:tailEnd type="stealth" w="med" len="med"/>
          </a:ln>
        </p:spPr>
      </p:cxnSp>
      <p:cxnSp>
        <p:nvCxnSpPr>
          <p:cNvPr id="6789" name="Google Shape;6789;p70"/>
          <p:cNvCxnSpPr>
            <a:stCxn id="6779" idx="4"/>
            <a:endCxn id="6782" idx="2"/>
          </p:cNvCxnSpPr>
          <p:nvPr/>
        </p:nvCxnSpPr>
        <p:spPr>
          <a:xfrm rot="-5400000">
            <a:off x="4300433" y="2087477"/>
            <a:ext cx="46200" cy="902400"/>
          </a:xfrm>
          <a:prstGeom prst="curvedConnector4">
            <a:avLst>
              <a:gd name="adj1" fmla="val -676456"/>
              <a:gd name="adj2" fmla="val 52618"/>
            </a:avLst>
          </a:prstGeom>
          <a:noFill/>
          <a:ln w="9525" cap="flat" cmpd="sng">
            <a:solidFill>
              <a:schemeClr val="dk2"/>
            </a:solidFill>
            <a:prstDash val="solid"/>
            <a:round/>
            <a:headEnd type="none" w="med" len="med"/>
            <a:tailEnd type="stealth" w="med" len="med"/>
          </a:ln>
        </p:spPr>
      </p:cxnSp>
      <p:cxnSp>
        <p:nvCxnSpPr>
          <p:cNvPr id="6790" name="Google Shape;6790;p70"/>
          <p:cNvCxnSpPr>
            <a:stCxn id="6779" idx="4"/>
            <a:endCxn id="6783" idx="2"/>
          </p:cNvCxnSpPr>
          <p:nvPr/>
        </p:nvCxnSpPr>
        <p:spPr>
          <a:xfrm rot="-5400000">
            <a:off x="4458833" y="1929077"/>
            <a:ext cx="46200" cy="1219200"/>
          </a:xfrm>
          <a:prstGeom prst="curvedConnector4">
            <a:avLst>
              <a:gd name="adj1" fmla="val -780677"/>
              <a:gd name="adj2" fmla="val 51927"/>
            </a:avLst>
          </a:prstGeom>
          <a:noFill/>
          <a:ln w="9525" cap="flat" cmpd="sng">
            <a:solidFill>
              <a:schemeClr val="dk2"/>
            </a:solidFill>
            <a:prstDash val="solid"/>
            <a:round/>
            <a:headEnd type="none" w="med" len="med"/>
            <a:tailEnd type="stealth" w="med" len="med"/>
          </a:ln>
        </p:spPr>
      </p:cxnSp>
      <p:cxnSp>
        <p:nvCxnSpPr>
          <p:cNvPr id="6791" name="Google Shape;6791;p70"/>
          <p:cNvCxnSpPr>
            <a:stCxn id="6780" idx="4"/>
            <a:endCxn id="6782" idx="2"/>
          </p:cNvCxnSpPr>
          <p:nvPr/>
        </p:nvCxnSpPr>
        <p:spPr>
          <a:xfrm rot="-5400000">
            <a:off x="4458281"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cxnSp>
        <p:nvCxnSpPr>
          <p:cNvPr id="6792" name="Google Shape;6792;p70"/>
          <p:cNvCxnSpPr>
            <a:stCxn id="6780" idx="4"/>
            <a:endCxn id="6783" idx="2"/>
          </p:cNvCxnSpPr>
          <p:nvPr/>
        </p:nvCxnSpPr>
        <p:spPr>
          <a:xfrm rot="-5400000">
            <a:off x="4616531" y="2088035"/>
            <a:ext cx="47100" cy="902400"/>
          </a:xfrm>
          <a:prstGeom prst="curvedConnector4">
            <a:avLst>
              <a:gd name="adj1" fmla="val -632197"/>
              <a:gd name="adj2" fmla="val 52618"/>
            </a:avLst>
          </a:prstGeom>
          <a:noFill/>
          <a:ln w="9525" cap="flat" cmpd="sng">
            <a:solidFill>
              <a:schemeClr val="dk2"/>
            </a:solidFill>
            <a:prstDash val="solid"/>
            <a:round/>
            <a:headEnd type="none" w="med" len="med"/>
            <a:tailEnd type="stealth" w="med" len="med"/>
          </a:ln>
        </p:spPr>
      </p:cxnSp>
      <p:cxnSp>
        <p:nvCxnSpPr>
          <p:cNvPr id="6793" name="Google Shape;6793;p70"/>
          <p:cNvCxnSpPr>
            <a:stCxn id="6781" idx="4"/>
            <a:endCxn id="6783" idx="2"/>
          </p:cNvCxnSpPr>
          <p:nvPr/>
        </p:nvCxnSpPr>
        <p:spPr>
          <a:xfrm rot="-5400000">
            <a:off x="4774828" y="2246285"/>
            <a:ext cx="47100" cy="585900"/>
          </a:xfrm>
          <a:prstGeom prst="curvedConnector4">
            <a:avLst>
              <a:gd name="adj1" fmla="val -340212"/>
              <a:gd name="adj2" fmla="val 54028"/>
            </a:avLst>
          </a:prstGeom>
          <a:noFill/>
          <a:ln w="9525" cap="flat" cmpd="sng">
            <a:solidFill>
              <a:schemeClr val="dk2"/>
            </a:solidFill>
            <a:prstDash val="solid"/>
            <a:round/>
            <a:headEnd type="none" w="med" len="med"/>
            <a:tailEnd type="stealth" w="med" len="med"/>
          </a:ln>
        </p:spPr>
      </p:cxnSp>
      <p:sp>
        <p:nvSpPr>
          <p:cNvPr id="6794" name="Google Shape;6794;p70"/>
          <p:cNvSpPr/>
          <p:nvPr/>
        </p:nvSpPr>
        <p:spPr>
          <a:xfrm>
            <a:off x="6042557" y="2160564"/>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3</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795" name="Google Shape;6795;p70"/>
          <p:cNvSpPr/>
          <p:nvPr/>
        </p:nvSpPr>
        <p:spPr>
          <a:xfrm>
            <a:off x="6117817" y="2463342"/>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6434365"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6750913"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7067461"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7384008" y="2464350"/>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0" name="Google Shape;6800;p70"/>
          <p:cNvCxnSpPr>
            <a:stCxn id="6795" idx="6"/>
            <a:endCxn id="6796" idx="2"/>
          </p:cNvCxnSpPr>
          <p:nvPr/>
        </p:nvCxnSpPr>
        <p:spPr>
          <a:xfrm>
            <a:off x="6212017" y="2510442"/>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01" name="Google Shape;6801;p70"/>
          <p:cNvCxnSpPr>
            <a:stCxn id="6796" idx="6"/>
            <a:endCxn id="6797" idx="2"/>
          </p:cNvCxnSpPr>
          <p:nvPr/>
        </p:nvCxnSpPr>
        <p:spPr>
          <a:xfrm>
            <a:off x="6528565"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2" name="Google Shape;6802;p70"/>
          <p:cNvCxnSpPr>
            <a:stCxn id="6797" idx="6"/>
            <a:endCxn id="6798" idx="2"/>
          </p:cNvCxnSpPr>
          <p:nvPr/>
        </p:nvCxnSpPr>
        <p:spPr>
          <a:xfrm>
            <a:off x="6845113"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3" name="Google Shape;6803;p70"/>
          <p:cNvCxnSpPr>
            <a:stCxn id="6798" idx="6"/>
            <a:endCxn id="6799" idx="2"/>
          </p:cNvCxnSpPr>
          <p:nvPr/>
        </p:nvCxnSpPr>
        <p:spPr>
          <a:xfrm>
            <a:off x="7161661" y="2511450"/>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04" name="Google Shape;6804;p70"/>
          <p:cNvCxnSpPr>
            <a:stCxn id="6795" idx="4"/>
            <a:endCxn id="6797" idx="2"/>
          </p:cNvCxnSpPr>
          <p:nvPr/>
        </p:nvCxnSpPr>
        <p:spPr>
          <a:xfrm rot="-5400000">
            <a:off x="6434767" y="2241492"/>
            <a:ext cx="46200" cy="585900"/>
          </a:xfrm>
          <a:prstGeom prst="curvedConnector4">
            <a:avLst>
              <a:gd name="adj1" fmla="val -352412"/>
              <a:gd name="adj2" fmla="val 54028"/>
            </a:avLst>
          </a:prstGeom>
          <a:noFill/>
          <a:ln w="9525" cap="flat" cmpd="sng">
            <a:solidFill>
              <a:schemeClr val="dk2"/>
            </a:solidFill>
            <a:prstDash val="solid"/>
            <a:round/>
            <a:headEnd type="none" w="med" len="med"/>
            <a:tailEnd type="stealth" w="med" len="med"/>
          </a:ln>
        </p:spPr>
      </p:cxnSp>
      <p:cxnSp>
        <p:nvCxnSpPr>
          <p:cNvPr id="6805" name="Google Shape;6805;p70"/>
          <p:cNvCxnSpPr>
            <a:stCxn id="6795" idx="4"/>
            <a:endCxn id="6798" idx="2"/>
          </p:cNvCxnSpPr>
          <p:nvPr/>
        </p:nvCxnSpPr>
        <p:spPr>
          <a:xfrm rot="-5400000">
            <a:off x="6593017" y="2083242"/>
            <a:ext cx="46200" cy="902400"/>
          </a:xfrm>
          <a:prstGeom prst="curvedConnector4">
            <a:avLst>
              <a:gd name="adj1" fmla="val -664967"/>
              <a:gd name="adj2" fmla="val 52618"/>
            </a:avLst>
          </a:prstGeom>
          <a:noFill/>
          <a:ln w="9525" cap="flat" cmpd="sng">
            <a:solidFill>
              <a:schemeClr val="dk2"/>
            </a:solidFill>
            <a:prstDash val="solid"/>
            <a:round/>
            <a:headEnd type="none" w="med" len="med"/>
            <a:tailEnd type="stealth" w="med" len="med"/>
          </a:ln>
        </p:spPr>
      </p:cxnSp>
      <p:cxnSp>
        <p:nvCxnSpPr>
          <p:cNvPr id="6806" name="Google Shape;6806;p70"/>
          <p:cNvCxnSpPr>
            <a:stCxn id="6795" idx="4"/>
            <a:endCxn id="6799" idx="2"/>
          </p:cNvCxnSpPr>
          <p:nvPr/>
        </p:nvCxnSpPr>
        <p:spPr>
          <a:xfrm rot="-5400000">
            <a:off x="6751417" y="1924842"/>
            <a:ext cx="46200" cy="1219200"/>
          </a:xfrm>
          <a:prstGeom prst="curvedConnector4">
            <a:avLst>
              <a:gd name="adj1" fmla="val -739371"/>
              <a:gd name="adj2" fmla="val 51927"/>
            </a:avLst>
          </a:prstGeom>
          <a:noFill/>
          <a:ln w="9525" cap="flat" cmpd="sng">
            <a:solidFill>
              <a:schemeClr val="dk2"/>
            </a:solidFill>
            <a:prstDash val="solid"/>
            <a:round/>
            <a:headEnd type="none" w="med" len="med"/>
            <a:tailEnd type="stealth" w="med" len="med"/>
          </a:ln>
        </p:spPr>
      </p:cxnSp>
      <p:cxnSp>
        <p:nvCxnSpPr>
          <p:cNvPr id="6807" name="Google Shape;6807;p70"/>
          <p:cNvCxnSpPr>
            <a:stCxn id="6796" idx="4"/>
            <a:endCxn id="6798" idx="2"/>
          </p:cNvCxnSpPr>
          <p:nvPr/>
        </p:nvCxnSpPr>
        <p:spPr>
          <a:xfrm rot="-5400000">
            <a:off x="6750865" y="2242050"/>
            <a:ext cx="47100" cy="585900"/>
          </a:xfrm>
          <a:prstGeom prst="curvedConnector4">
            <a:avLst>
              <a:gd name="adj1" fmla="val -372732"/>
              <a:gd name="adj2" fmla="val 54028"/>
            </a:avLst>
          </a:prstGeom>
          <a:noFill/>
          <a:ln w="9525" cap="flat" cmpd="sng">
            <a:solidFill>
              <a:schemeClr val="dk2"/>
            </a:solidFill>
            <a:prstDash val="solid"/>
            <a:round/>
            <a:headEnd type="none" w="med" len="med"/>
            <a:tailEnd type="stealth" w="med" len="med"/>
          </a:ln>
        </p:spPr>
      </p:cxnSp>
      <p:cxnSp>
        <p:nvCxnSpPr>
          <p:cNvPr id="6808" name="Google Shape;6808;p70"/>
          <p:cNvCxnSpPr>
            <a:stCxn id="6796" idx="4"/>
            <a:endCxn id="6799" idx="2"/>
          </p:cNvCxnSpPr>
          <p:nvPr/>
        </p:nvCxnSpPr>
        <p:spPr>
          <a:xfrm rot="-5400000">
            <a:off x="6909115" y="2083800"/>
            <a:ext cx="47100" cy="902400"/>
          </a:xfrm>
          <a:prstGeom prst="curvedConnector4">
            <a:avLst>
              <a:gd name="adj1" fmla="val -679313"/>
              <a:gd name="adj2" fmla="val 52618"/>
            </a:avLst>
          </a:prstGeom>
          <a:noFill/>
          <a:ln w="9525" cap="flat" cmpd="sng">
            <a:solidFill>
              <a:schemeClr val="dk2"/>
            </a:solidFill>
            <a:prstDash val="solid"/>
            <a:round/>
            <a:headEnd type="none" w="med" len="med"/>
            <a:tailEnd type="stealth" w="med" len="med"/>
          </a:ln>
        </p:spPr>
      </p:cxnSp>
      <p:cxnSp>
        <p:nvCxnSpPr>
          <p:cNvPr id="6809" name="Google Shape;6809;p70"/>
          <p:cNvCxnSpPr>
            <a:stCxn id="6797" idx="4"/>
            <a:endCxn id="6799" idx="2"/>
          </p:cNvCxnSpPr>
          <p:nvPr/>
        </p:nvCxnSpPr>
        <p:spPr>
          <a:xfrm rot="-5400000">
            <a:off x="7067413" y="2242050"/>
            <a:ext cx="47100" cy="585900"/>
          </a:xfrm>
          <a:prstGeom prst="curvedConnector4">
            <a:avLst>
              <a:gd name="adj1" fmla="val -328942"/>
              <a:gd name="adj2" fmla="val 54028"/>
            </a:avLst>
          </a:prstGeom>
          <a:noFill/>
          <a:ln w="9525" cap="flat" cmpd="sng">
            <a:solidFill>
              <a:schemeClr val="dk2"/>
            </a:solidFill>
            <a:prstDash val="solid"/>
            <a:round/>
            <a:headEnd type="none" w="med" len="med"/>
            <a:tailEnd type="stealth" w="med" len="med"/>
          </a:ln>
        </p:spPr>
      </p:cxnSp>
      <p:sp>
        <p:nvSpPr>
          <p:cNvPr id="6810" name="Google Shape;6810;p70"/>
          <p:cNvSpPr/>
          <p:nvPr/>
        </p:nvSpPr>
        <p:spPr>
          <a:xfrm rot="5400000">
            <a:off x="2772150" y="2444405"/>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811" name="Google Shape;6811;p70"/>
          <p:cNvSpPr/>
          <p:nvPr/>
        </p:nvSpPr>
        <p:spPr>
          <a:xfrm rot="5400000">
            <a:off x="5403018" y="2440772"/>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cxnSp>
        <p:nvCxnSpPr>
          <p:cNvPr id="6812" name="Google Shape;6812;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3" name="Google Shape;6813;p70"/>
          <p:cNvCxnSpPr/>
          <p:nvPr/>
        </p:nvCxnSpPr>
        <p:spPr>
          <a:xfrm>
            <a:off x="5420597" y="2538105"/>
            <a:ext cx="0" cy="0"/>
          </a:xfrm>
          <a:prstGeom prst="straightConnector1">
            <a:avLst/>
          </a:prstGeom>
          <a:noFill/>
          <a:ln w="9525" cap="flat" cmpd="sng">
            <a:solidFill>
              <a:schemeClr val="dk2"/>
            </a:solidFill>
            <a:prstDash val="solid"/>
            <a:round/>
            <a:headEnd type="none" w="med" len="med"/>
            <a:tailEnd type="none" w="med" len="med"/>
          </a:ln>
        </p:spPr>
      </p:cxnSp>
      <p:cxnSp>
        <p:nvCxnSpPr>
          <p:cNvPr id="6814" name="Google Shape;6814;p70"/>
          <p:cNvCxnSpPr>
            <a:stCxn id="6811" idx="2"/>
            <a:endCxn id="6815" idx="0"/>
          </p:cNvCxnSpPr>
          <p:nvPr/>
        </p:nvCxnSpPr>
        <p:spPr>
          <a:xfrm flipH="1">
            <a:off x="5618118" y="2578322"/>
            <a:ext cx="64500" cy="1200"/>
          </a:xfrm>
          <a:prstGeom prst="straightConnector1">
            <a:avLst/>
          </a:prstGeom>
          <a:noFill/>
          <a:ln w="9525" cap="flat" cmpd="sng">
            <a:solidFill>
              <a:schemeClr val="dk2"/>
            </a:solidFill>
            <a:prstDash val="solid"/>
            <a:round/>
            <a:headEnd type="none" w="med" len="med"/>
            <a:tailEnd type="none" w="med" len="med"/>
          </a:ln>
        </p:spPr>
      </p:cxnSp>
      <p:cxnSp>
        <p:nvCxnSpPr>
          <p:cNvPr id="6816" name="Google Shape;6816;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cxnSp>
        <p:nvCxnSpPr>
          <p:cNvPr id="6817" name="Google Shape;6817;p70"/>
          <p:cNvCxnSpPr/>
          <p:nvPr/>
        </p:nvCxnSpPr>
        <p:spPr>
          <a:xfrm>
            <a:off x="5586750" y="2690505"/>
            <a:ext cx="0" cy="0"/>
          </a:xfrm>
          <a:prstGeom prst="straightConnector1">
            <a:avLst/>
          </a:prstGeom>
          <a:noFill/>
          <a:ln w="9525" cap="flat" cmpd="sng">
            <a:solidFill>
              <a:schemeClr val="dk2"/>
            </a:solidFill>
            <a:prstDash val="solid"/>
            <a:round/>
            <a:headEnd type="none" w="med" len="med"/>
            <a:tailEnd type="none" w="med" len="med"/>
          </a:ln>
        </p:spPr>
      </p:cxnSp>
      <p:sp>
        <p:nvSpPr>
          <p:cNvPr id="6815" name="Google Shape;6815;p70"/>
          <p:cNvSpPr/>
          <p:nvPr/>
        </p:nvSpPr>
        <p:spPr>
          <a:xfrm rot="5400000">
            <a:off x="5063472" y="2441992"/>
            <a:ext cx="834300" cy="2751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Conv</a:t>
            </a:r>
            <a:endParaRPr sz="1200"/>
          </a:p>
        </p:txBody>
      </p:sp>
      <p:sp>
        <p:nvSpPr>
          <p:cNvPr id="6818" name="Google Shape;6818;p70"/>
          <p:cNvSpPr/>
          <p:nvPr/>
        </p:nvSpPr>
        <p:spPr>
          <a:xfrm>
            <a:off x="1433072" y="2164800"/>
            <a:ext cx="1512000" cy="83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Dense Block 1</a:t>
            </a: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a:p>
            <a:pPr marL="0" lvl="0" indent="0" algn="ctr" rtl="0">
              <a:spcBef>
                <a:spcPts val="0"/>
              </a:spcBef>
              <a:spcAft>
                <a:spcPts val="0"/>
              </a:spcAft>
              <a:buNone/>
            </a:pPr>
            <a:endParaRPr sz="1200"/>
          </a:p>
        </p:txBody>
      </p:sp>
      <p:sp>
        <p:nvSpPr>
          <p:cNvPr id="6819" name="Google Shape;6819;p70"/>
          <p:cNvSpPr/>
          <p:nvPr/>
        </p:nvSpPr>
        <p:spPr>
          <a:xfrm>
            <a:off x="1508333" y="2467577"/>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1824881"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2141428"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2457976"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2774524" y="2468585"/>
            <a:ext cx="94200" cy="942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4" name="Google Shape;6824;p70"/>
          <p:cNvCxnSpPr>
            <a:stCxn id="6819" idx="6"/>
            <a:endCxn id="6820" idx="2"/>
          </p:cNvCxnSpPr>
          <p:nvPr/>
        </p:nvCxnSpPr>
        <p:spPr>
          <a:xfrm>
            <a:off x="1602533" y="2514677"/>
            <a:ext cx="222300" cy="900"/>
          </a:xfrm>
          <a:prstGeom prst="straightConnector1">
            <a:avLst/>
          </a:prstGeom>
          <a:noFill/>
          <a:ln w="9525" cap="flat" cmpd="sng">
            <a:solidFill>
              <a:schemeClr val="dk2"/>
            </a:solidFill>
            <a:prstDash val="solid"/>
            <a:round/>
            <a:headEnd type="none" w="med" len="med"/>
            <a:tailEnd type="stealth" w="med" len="med"/>
          </a:ln>
        </p:spPr>
      </p:cxnSp>
      <p:cxnSp>
        <p:nvCxnSpPr>
          <p:cNvPr id="6825" name="Google Shape;6825;p70"/>
          <p:cNvCxnSpPr>
            <a:stCxn id="6820" idx="6"/>
            <a:endCxn id="6821" idx="2"/>
          </p:cNvCxnSpPr>
          <p:nvPr/>
        </p:nvCxnSpPr>
        <p:spPr>
          <a:xfrm>
            <a:off x="1919081"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6" name="Google Shape;6826;p70"/>
          <p:cNvCxnSpPr>
            <a:stCxn id="6821" idx="6"/>
            <a:endCxn id="6822" idx="2"/>
          </p:cNvCxnSpPr>
          <p:nvPr/>
        </p:nvCxnSpPr>
        <p:spPr>
          <a:xfrm>
            <a:off x="2235628"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7" name="Google Shape;6827;p70"/>
          <p:cNvCxnSpPr>
            <a:stCxn id="6822" idx="6"/>
            <a:endCxn id="6823" idx="2"/>
          </p:cNvCxnSpPr>
          <p:nvPr/>
        </p:nvCxnSpPr>
        <p:spPr>
          <a:xfrm>
            <a:off x="2552176" y="2515685"/>
            <a:ext cx="222300" cy="0"/>
          </a:xfrm>
          <a:prstGeom prst="straightConnector1">
            <a:avLst/>
          </a:prstGeom>
          <a:noFill/>
          <a:ln w="9525" cap="flat" cmpd="sng">
            <a:solidFill>
              <a:schemeClr val="dk2"/>
            </a:solidFill>
            <a:prstDash val="solid"/>
            <a:round/>
            <a:headEnd type="none" w="med" len="med"/>
            <a:tailEnd type="stealth" w="med" len="med"/>
          </a:ln>
        </p:spPr>
      </p:cxnSp>
      <p:cxnSp>
        <p:nvCxnSpPr>
          <p:cNvPr id="6828" name="Google Shape;6828;p70"/>
          <p:cNvCxnSpPr>
            <a:stCxn id="6819" idx="4"/>
            <a:endCxn id="6821" idx="2"/>
          </p:cNvCxnSpPr>
          <p:nvPr/>
        </p:nvCxnSpPr>
        <p:spPr>
          <a:xfrm rot="-5400000">
            <a:off x="1825283" y="2245727"/>
            <a:ext cx="46200" cy="585900"/>
          </a:xfrm>
          <a:prstGeom prst="curvedConnector4">
            <a:avLst>
              <a:gd name="adj1" fmla="val -304378"/>
              <a:gd name="adj2" fmla="val 54028"/>
            </a:avLst>
          </a:prstGeom>
          <a:noFill/>
          <a:ln w="9525" cap="flat" cmpd="sng">
            <a:solidFill>
              <a:schemeClr val="dk2"/>
            </a:solidFill>
            <a:prstDash val="solid"/>
            <a:round/>
            <a:headEnd type="none" w="med" len="med"/>
            <a:tailEnd type="stealth" w="med" len="med"/>
          </a:ln>
        </p:spPr>
      </p:cxnSp>
      <p:cxnSp>
        <p:nvCxnSpPr>
          <p:cNvPr id="6829" name="Google Shape;6829;p70"/>
          <p:cNvCxnSpPr>
            <a:stCxn id="6819" idx="4"/>
            <a:endCxn id="6822" idx="2"/>
          </p:cNvCxnSpPr>
          <p:nvPr/>
        </p:nvCxnSpPr>
        <p:spPr>
          <a:xfrm rot="-5400000">
            <a:off x="1983533" y="2087477"/>
            <a:ext cx="46200" cy="902400"/>
          </a:xfrm>
          <a:prstGeom prst="curvedConnector4">
            <a:avLst>
              <a:gd name="adj1" fmla="val -602051"/>
              <a:gd name="adj2" fmla="val 52618"/>
            </a:avLst>
          </a:prstGeom>
          <a:noFill/>
          <a:ln w="9525" cap="flat" cmpd="sng">
            <a:solidFill>
              <a:schemeClr val="dk2"/>
            </a:solidFill>
            <a:prstDash val="solid"/>
            <a:round/>
            <a:headEnd type="none" w="med" len="med"/>
            <a:tailEnd type="stealth" w="med" len="med"/>
          </a:ln>
        </p:spPr>
      </p:cxnSp>
      <p:cxnSp>
        <p:nvCxnSpPr>
          <p:cNvPr id="6830" name="Google Shape;6830;p70"/>
          <p:cNvCxnSpPr>
            <a:stCxn id="6819" idx="4"/>
            <a:endCxn id="6823" idx="2"/>
          </p:cNvCxnSpPr>
          <p:nvPr/>
        </p:nvCxnSpPr>
        <p:spPr>
          <a:xfrm rot="-5400000">
            <a:off x="2141933" y="1929077"/>
            <a:ext cx="46200" cy="1219200"/>
          </a:xfrm>
          <a:prstGeom prst="curvedConnector4">
            <a:avLst>
              <a:gd name="adj1" fmla="val -691337"/>
              <a:gd name="adj2" fmla="val 51927"/>
            </a:avLst>
          </a:prstGeom>
          <a:noFill/>
          <a:ln w="9525" cap="flat" cmpd="sng">
            <a:solidFill>
              <a:schemeClr val="dk2"/>
            </a:solidFill>
            <a:prstDash val="solid"/>
            <a:round/>
            <a:headEnd type="none" w="med" len="med"/>
            <a:tailEnd type="stealth" w="med" len="med"/>
          </a:ln>
        </p:spPr>
      </p:cxnSp>
      <p:cxnSp>
        <p:nvCxnSpPr>
          <p:cNvPr id="6831" name="Google Shape;6831;p70"/>
          <p:cNvCxnSpPr>
            <a:stCxn id="6820" idx="4"/>
            <a:endCxn id="6822" idx="2"/>
          </p:cNvCxnSpPr>
          <p:nvPr/>
        </p:nvCxnSpPr>
        <p:spPr>
          <a:xfrm rot="-5400000">
            <a:off x="2141381" y="2246285"/>
            <a:ext cx="47100" cy="585900"/>
          </a:xfrm>
          <a:prstGeom prst="curvedConnector4">
            <a:avLst>
              <a:gd name="adj1" fmla="val -296422"/>
              <a:gd name="adj2" fmla="val 54028"/>
            </a:avLst>
          </a:prstGeom>
          <a:noFill/>
          <a:ln w="9525" cap="flat" cmpd="sng">
            <a:solidFill>
              <a:schemeClr val="dk2"/>
            </a:solidFill>
            <a:prstDash val="solid"/>
            <a:round/>
            <a:headEnd type="none" w="med" len="med"/>
            <a:tailEnd type="stealth" w="med" len="med"/>
          </a:ln>
        </p:spPr>
      </p:cxnSp>
      <p:cxnSp>
        <p:nvCxnSpPr>
          <p:cNvPr id="6832" name="Google Shape;6832;p70"/>
          <p:cNvCxnSpPr>
            <a:stCxn id="6820" idx="4"/>
            <a:endCxn id="6823" idx="2"/>
          </p:cNvCxnSpPr>
          <p:nvPr/>
        </p:nvCxnSpPr>
        <p:spPr>
          <a:xfrm rot="-5400000">
            <a:off x="2299631" y="2088035"/>
            <a:ext cx="47100" cy="902400"/>
          </a:xfrm>
          <a:prstGeom prst="curvedConnector4">
            <a:avLst>
              <a:gd name="adj1" fmla="val -661390"/>
              <a:gd name="adj2" fmla="val 52618"/>
            </a:avLst>
          </a:prstGeom>
          <a:noFill/>
          <a:ln w="9525" cap="flat" cmpd="sng">
            <a:solidFill>
              <a:schemeClr val="dk2"/>
            </a:solidFill>
            <a:prstDash val="solid"/>
            <a:round/>
            <a:headEnd type="none" w="med" len="med"/>
            <a:tailEnd type="stealth" w="med" len="med"/>
          </a:ln>
        </p:spPr>
      </p:cxnSp>
      <p:cxnSp>
        <p:nvCxnSpPr>
          <p:cNvPr id="6833" name="Google Shape;6833;p70"/>
          <p:cNvCxnSpPr>
            <a:stCxn id="6821" idx="4"/>
            <a:endCxn id="6823" idx="2"/>
          </p:cNvCxnSpPr>
          <p:nvPr/>
        </p:nvCxnSpPr>
        <p:spPr>
          <a:xfrm rot="-5400000">
            <a:off x="2457928" y="2246285"/>
            <a:ext cx="47100" cy="585900"/>
          </a:xfrm>
          <a:prstGeom prst="curvedConnector4">
            <a:avLst>
              <a:gd name="adj1" fmla="val -311018"/>
              <a:gd name="adj2" fmla="val 54028"/>
            </a:avLst>
          </a:prstGeom>
          <a:noFill/>
          <a:ln w="9525" cap="flat" cmpd="sng">
            <a:solidFill>
              <a:schemeClr val="dk2"/>
            </a:solidFill>
            <a:prstDash val="solid"/>
            <a:round/>
            <a:headEnd type="none" w="med" len="med"/>
            <a:tailEnd type="stealth" w="med" len="med"/>
          </a:ln>
        </p:spPr>
      </p:cxnSp>
      <p:cxnSp>
        <p:nvCxnSpPr>
          <p:cNvPr id="6834" name="Google Shape;6834;p70"/>
          <p:cNvCxnSpPr>
            <a:stCxn id="6818" idx="3"/>
            <a:endCxn id="6810" idx="2"/>
          </p:cNvCxnSpPr>
          <p:nvPr/>
        </p:nvCxnSpPr>
        <p:spPr>
          <a:xfrm>
            <a:off x="2945072" y="2581950"/>
            <a:ext cx="106800" cy="0"/>
          </a:xfrm>
          <a:prstGeom prst="straightConnector1">
            <a:avLst/>
          </a:prstGeom>
          <a:noFill/>
          <a:ln w="9525" cap="flat" cmpd="sng">
            <a:solidFill>
              <a:schemeClr val="dk2"/>
            </a:solidFill>
            <a:prstDash val="solid"/>
            <a:round/>
            <a:headEnd type="none" w="med" len="med"/>
            <a:tailEnd type="none" w="med" len="med"/>
          </a:ln>
        </p:spPr>
      </p:cxnSp>
      <p:cxnSp>
        <p:nvCxnSpPr>
          <p:cNvPr id="6835" name="Google Shape;6835;p70"/>
          <p:cNvCxnSpPr>
            <a:stCxn id="6778" idx="1"/>
            <a:endCxn id="6778" idx="1"/>
          </p:cNvCxnSpPr>
          <p:nvPr/>
        </p:nvCxnSpPr>
        <p:spPr>
          <a:xfrm>
            <a:off x="3749972" y="2581950"/>
            <a:ext cx="0" cy="0"/>
          </a:xfrm>
          <a:prstGeom prst="straightConnector1">
            <a:avLst/>
          </a:prstGeom>
          <a:noFill/>
          <a:ln w="9525" cap="flat" cmpd="sng">
            <a:solidFill>
              <a:schemeClr val="dk2"/>
            </a:solidFill>
            <a:prstDash val="solid"/>
            <a:round/>
            <a:headEnd type="none" w="med" len="med"/>
            <a:tailEnd type="none" w="med" len="med"/>
          </a:ln>
        </p:spPr>
      </p:cxnSp>
      <p:cxnSp>
        <p:nvCxnSpPr>
          <p:cNvPr id="6836" name="Google Shape;6836;p70"/>
          <p:cNvCxnSpPr>
            <a:stCxn id="6767" idx="0"/>
            <a:endCxn id="6778" idx="1"/>
          </p:cNvCxnSpPr>
          <p:nvPr/>
        </p:nvCxnSpPr>
        <p:spPr>
          <a:xfrm>
            <a:off x="3666396" y="2581955"/>
            <a:ext cx="83700" cy="0"/>
          </a:xfrm>
          <a:prstGeom prst="straightConnector1">
            <a:avLst/>
          </a:prstGeom>
          <a:noFill/>
          <a:ln w="9525" cap="flat" cmpd="sng">
            <a:solidFill>
              <a:schemeClr val="dk2"/>
            </a:solidFill>
            <a:prstDash val="solid"/>
            <a:round/>
            <a:headEnd type="none" w="med" len="med"/>
            <a:tailEnd type="none" w="med" len="med"/>
          </a:ln>
        </p:spPr>
      </p:cxnSp>
      <p:cxnSp>
        <p:nvCxnSpPr>
          <p:cNvPr id="6837" name="Google Shape;6837;p70"/>
          <p:cNvCxnSpPr>
            <a:stCxn id="6815" idx="2"/>
            <a:endCxn id="6778" idx="3"/>
          </p:cNvCxnSpPr>
          <p:nvPr/>
        </p:nvCxnSpPr>
        <p:spPr>
          <a:xfrm flipH="1">
            <a:off x="5262072" y="2579542"/>
            <a:ext cx="81000" cy="2400"/>
          </a:xfrm>
          <a:prstGeom prst="straightConnector1">
            <a:avLst/>
          </a:prstGeom>
          <a:noFill/>
          <a:ln w="9525" cap="flat" cmpd="sng">
            <a:solidFill>
              <a:schemeClr val="dk2"/>
            </a:solidFill>
            <a:prstDash val="solid"/>
            <a:round/>
            <a:headEnd type="none" w="med" len="med"/>
            <a:tailEnd type="none" w="med" len="med"/>
          </a:ln>
        </p:spPr>
      </p:cxnSp>
      <p:cxnSp>
        <p:nvCxnSpPr>
          <p:cNvPr id="6838" name="Google Shape;6838;p70"/>
          <p:cNvCxnSpPr>
            <a:stCxn id="6811" idx="0"/>
            <a:endCxn id="6794" idx="1"/>
          </p:cNvCxnSpPr>
          <p:nvPr/>
        </p:nvCxnSpPr>
        <p:spPr>
          <a:xfrm rot="10800000" flipH="1">
            <a:off x="5957718" y="2577722"/>
            <a:ext cx="84900" cy="600"/>
          </a:xfrm>
          <a:prstGeom prst="straightConnector1">
            <a:avLst/>
          </a:prstGeom>
          <a:noFill/>
          <a:ln w="9525" cap="flat" cmpd="sng">
            <a:solidFill>
              <a:schemeClr val="dk2"/>
            </a:solidFill>
            <a:prstDash val="solid"/>
            <a:round/>
            <a:headEnd type="none" w="med" len="med"/>
            <a:tailEnd type="none" w="med" len="med"/>
          </a:ln>
        </p:spPr>
      </p:cxnSp>
      <p:sp>
        <p:nvSpPr>
          <p:cNvPr id="6839" name="Google Shape;6839;p70"/>
          <p:cNvSpPr/>
          <p:nvPr/>
        </p:nvSpPr>
        <p:spPr>
          <a:xfrm rot="5400000">
            <a:off x="7359768" y="2438845"/>
            <a:ext cx="834300" cy="2751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Avg-Pool</a:t>
            </a:r>
            <a:endParaRPr sz="1200"/>
          </a:p>
        </p:txBody>
      </p:sp>
      <p:sp>
        <p:nvSpPr>
          <p:cNvPr id="6840" name="Google Shape;6840;p70"/>
          <p:cNvSpPr/>
          <p:nvPr/>
        </p:nvSpPr>
        <p:spPr>
          <a:xfrm rot="5400000">
            <a:off x="7719707" y="2437404"/>
            <a:ext cx="834300" cy="275100"/>
          </a:xfrm>
          <a:prstGeom prst="rect">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FC</a:t>
            </a:r>
            <a:endParaRPr sz="1200"/>
          </a:p>
        </p:txBody>
      </p:sp>
      <p:sp>
        <p:nvSpPr>
          <p:cNvPr id="6841" name="Google Shape;6841;p70"/>
          <p:cNvSpPr/>
          <p:nvPr/>
        </p:nvSpPr>
        <p:spPr>
          <a:xfrm rot="5400000">
            <a:off x="8079628" y="2436982"/>
            <a:ext cx="834300" cy="2751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Softmax</a:t>
            </a:r>
            <a:endParaRPr sz="1200"/>
          </a:p>
        </p:txBody>
      </p:sp>
      <p:cxnSp>
        <p:nvCxnSpPr>
          <p:cNvPr id="6842" name="Google Shape;6842;p70"/>
          <p:cNvCxnSpPr>
            <a:stCxn id="6794" idx="3"/>
            <a:endCxn id="6839" idx="2"/>
          </p:cNvCxnSpPr>
          <p:nvPr/>
        </p:nvCxnSpPr>
        <p:spPr>
          <a:xfrm rot="10800000" flipH="1">
            <a:off x="7554557" y="2576514"/>
            <a:ext cx="84900" cy="1200"/>
          </a:xfrm>
          <a:prstGeom prst="straightConnector1">
            <a:avLst/>
          </a:prstGeom>
          <a:noFill/>
          <a:ln w="9525" cap="flat" cmpd="sng">
            <a:solidFill>
              <a:schemeClr val="dk2"/>
            </a:solidFill>
            <a:prstDash val="solid"/>
            <a:round/>
            <a:headEnd type="none" w="med" len="med"/>
            <a:tailEnd type="none" w="med" len="med"/>
          </a:ln>
        </p:spPr>
      </p:cxnSp>
      <p:cxnSp>
        <p:nvCxnSpPr>
          <p:cNvPr id="6843" name="Google Shape;6843;p70"/>
          <p:cNvCxnSpPr>
            <a:stCxn id="6839" idx="0"/>
            <a:endCxn id="6840" idx="2"/>
          </p:cNvCxnSpPr>
          <p:nvPr/>
        </p:nvCxnSpPr>
        <p:spPr>
          <a:xfrm rot="10800000" flipH="1">
            <a:off x="7914468" y="2574895"/>
            <a:ext cx="84900" cy="1500"/>
          </a:xfrm>
          <a:prstGeom prst="straightConnector1">
            <a:avLst/>
          </a:prstGeom>
          <a:noFill/>
          <a:ln w="9525" cap="flat" cmpd="sng">
            <a:solidFill>
              <a:schemeClr val="dk2"/>
            </a:solidFill>
            <a:prstDash val="solid"/>
            <a:round/>
            <a:headEnd type="none" w="med" len="med"/>
            <a:tailEnd type="none" w="med" len="med"/>
          </a:ln>
        </p:spPr>
      </p:cxnSp>
      <p:cxnSp>
        <p:nvCxnSpPr>
          <p:cNvPr id="6844" name="Google Shape;6844;p70"/>
          <p:cNvCxnSpPr>
            <a:stCxn id="6840" idx="0"/>
            <a:endCxn id="6841" idx="2"/>
          </p:cNvCxnSpPr>
          <p:nvPr/>
        </p:nvCxnSpPr>
        <p:spPr>
          <a:xfrm rot="10800000" flipH="1">
            <a:off x="8274407" y="2574654"/>
            <a:ext cx="84900" cy="300"/>
          </a:xfrm>
          <a:prstGeom prst="straightConnector1">
            <a:avLst/>
          </a:prstGeom>
          <a:noFill/>
          <a:ln w="9525" cap="flat" cmpd="sng">
            <a:solidFill>
              <a:schemeClr val="dk2"/>
            </a:solidFill>
            <a:prstDash val="solid"/>
            <a:round/>
            <a:headEnd type="none" w="med" len="med"/>
            <a:tailEnd type="none" w="med" len="med"/>
          </a:ln>
        </p:spPr>
      </p:cxnSp>
      <p:cxnSp>
        <p:nvCxnSpPr>
          <p:cNvPr id="6845" name="Google Shape;6845;p70"/>
          <p:cNvCxnSpPr/>
          <p:nvPr/>
        </p:nvCxnSpPr>
        <p:spPr>
          <a:xfrm>
            <a:off x="3003200" y="3120100"/>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6" name="Google Shape;6846;p70"/>
          <p:cNvCxnSpPr/>
          <p:nvPr/>
        </p:nvCxnSpPr>
        <p:spPr>
          <a:xfrm rot="10800000">
            <a:off x="3007304"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7" name="Google Shape;6847;p70"/>
          <p:cNvCxnSpPr/>
          <p:nvPr/>
        </p:nvCxnSpPr>
        <p:spPr>
          <a:xfrm rot="10800000">
            <a:off x="3706711" y="2978675"/>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48" name="Google Shape;6848;p70"/>
          <p:cNvCxnSpPr/>
          <p:nvPr/>
        </p:nvCxnSpPr>
        <p:spPr>
          <a:xfrm>
            <a:off x="5298405" y="3120104"/>
            <a:ext cx="707700" cy="0"/>
          </a:xfrm>
          <a:prstGeom prst="straightConnector1">
            <a:avLst/>
          </a:prstGeom>
          <a:noFill/>
          <a:ln w="9525" cap="flat" cmpd="sng">
            <a:solidFill>
              <a:schemeClr val="dk2"/>
            </a:solidFill>
            <a:prstDash val="solid"/>
            <a:round/>
            <a:headEnd type="none" w="med" len="med"/>
            <a:tailEnd type="none" w="med" len="med"/>
          </a:ln>
        </p:spPr>
      </p:cxnSp>
      <p:cxnSp>
        <p:nvCxnSpPr>
          <p:cNvPr id="6849" name="Google Shape;6849;p70"/>
          <p:cNvCxnSpPr/>
          <p:nvPr/>
        </p:nvCxnSpPr>
        <p:spPr>
          <a:xfrm rot="10800000">
            <a:off x="5302509"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50" name="Google Shape;6850;p70"/>
          <p:cNvCxnSpPr/>
          <p:nvPr/>
        </p:nvCxnSpPr>
        <p:spPr>
          <a:xfrm rot="10800000">
            <a:off x="6001916" y="2978679"/>
            <a:ext cx="0" cy="142800"/>
          </a:xfrm>
          <a:prstGeom prst="straightConnector1">
            <a:avLst/>
          </a:prstGeom>
          <a:noFill/>
          <a:ln w="9525" cap="flat" cmpd="sng">
            <a:solidFill>
              <a:schemeClr val="dk2"/>
            </a:solidFill>
            <a:prstDash val="solid"/>
            <a:round/>
            <a:headEnd type="none" w="med" len="med"/>
            <a:tailEnd type="none" w="med" len="med"/>
          </a:ln>
        </p:spPr>
      </p:cxnSp>
      <p:cxnSp>
        <p:nvCxnSpPr>
          <p:cNvPr id="6851" name="Google Shape;6851;p70"/>
          <p:cNvCxnSpPr/>
          <p:nvPr/>
        </p:nvCxnSpPr>
        <p:spPr>
          <a:xfrm>
            <a:off x="3370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2" name="Google Shape;6852;p70"/>
          <p:cNvCxnSpPr/>
          <p:nvPr/>
        </p:nvCxnSpPr>
        <p:spPr>
          <a:xfrm>
            <a:off x="5656500" y="3116043"/>
            <a:ext cx="0" cy="95400"/>
          </a:xfrm>
          <a:prstGeom prst="straightConnector1">
            <a:avLst/>
          </a:prstGeom>
          <a:noFill/>
          <a:ln w="9525" cap="flat" cmpd="sng">
            <a:solidFill>
              <a:schemeClr val="dk2"/>
            </a:solidFill>
            <a:prstDash val="solid"/>
            <a:round/>
            <a:headEnd type="none" w="med" len="med"/>
            <a:tailEnd type="none" w="med" len="med"/>
          </a:ln>
        </p:spPr>
      </p:cxnSp>
      <p:cxnSp>
        <p:nvCxnSpPr>
          <p:cNvPr id="6853" name="Google Shape;6853;p70"/>
          <p:cNvCxnSpPr/>
          <p:nvPr/>
        </p:nvCxnSpPr>
        <p:spPr>
          <a:xfrm>
            <a:off x="3363693" y="3211275"/>
            <a:ext cx="2292900" cy="0"/>
          </a:xfrm>
          <a:prstGeom prst="straightConnector1">
            <a:avLst/>
          </a:prstGeom>
          <a:noFill/>
          <a:ln w="9525" cap="flat" cmpd="sng">
            <a:solidFill>
              <a:schemeClr val="dk2"/>
            </a:solidFill>
            <a:prstDash val="solid"/>
            <a:round/>
            <a:headEnd type="none" w="med" len="med"/>
            <a:tailEnd type="none" w="med" len="med"/>
          </a:ln>
        </p:spPr>
      </p:cxnSp>
      <p:sp>
        <p:nvSpPr>
          <p:cNvPr id="6854" name="Google Shape;6854;p70"/>
          <p:cNvSpPr txBox="1"/>
          <p:nvPr/>
        </p:nvSpPr>
        <p:spPr>
          <a:xfrm>
            <a:off x="3873950" y="3129643"/>
            <a:ext cx="39189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Transition layers</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 name="组合 7">
            <a:extLst>
              <a:ext uri="{FF2B5EF4-FFF2-40B4-BE49-F238E27FC236}">
                <a16:creationId xmlns:a16="http://schemas.microsoft.com/office/drawing/2014/main" id="{364B6F69-F7DC-4B56-9471-8CF74D4CDCF8}"/>
              </a:ext>
            </a:extLst>
          </p:cNvPr>
          <p:cNvGrpSpPr/>
          <p:nvPr/>
        </p:nvGrpSpPr>
        <p:grpSpPr>
          <a:xfrm>
            <a:off x="118386" y="899584"/>
            <a:ext cx="3115703" cy="3143028"/>
            <a:chOff x="118386" y="899584"/>
            <a:chExt cx="3115703" cy="3143028"/>
          </a:xfrm>
        </p:grpSpPr>
        <p:grpSp>
          <p:nvGrpSpPr>
            <p:cNvPr id="4" name="组合 3">
              <a:extLst>
                <a:ext uri="{FF2B5EF4-FFF2-40B4-BE49-F238E27FC236}">
                  <a16:creationId xmlns:a16="http://schemas.microsoft.com/office/drawing/2014/main" id="{F1B9B860-138C-45EA-8C42-486B6301CA5D}"/>
                </a:ext>
              </a:extLst>
            </p:cNvPr>
            <p:cNvGrpSpPr/>
            <p:nvPr/>
          </p:nvGrpSpPr>
          <p:grpSpPr>
            <a:xfrm>
              <a:off x="118386" y="899584"/>
              <a:ext cx="3115702" cy="788431"/>
              <a:chOff x="118386" y="899583"/>
              <a:chExt cx="3229480" cy="922224"/>
            </a:xfrm>
            <a:solidFill>
              <a:srgbClr val="0070C0"/>
            </a:solidFill>
          </p:grpSpPr>
          <p:sp>
            <p:nvSpPr>
              <p:cNvPr id="9" name="Google Shape;90;p17">
                <a:extLst>
                  <a:ext uri="{FF2B5EF4-FFF2-40B4-BE49-F238E27FC236}">
                    <a16:creationId xmlns:a16="http://schemas.microsoft.com/office/drawing/2014/main" id="{6B05A208-5F8A-498E-A834-BFDF00E6C467}"/>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1;p17">
                <a:extLst>
                  <a:ext uri="{FF2B5EF4-FFF2-40B4-BE49-F238E27FC236}">
                    <a16:creationId xmlns:a16="http://schemas.microsoft.com/office/drawing/2014/main" id="{FE593756-FE26-4537-A65D-502B26584E49}"/>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2;p17">
                <a:extLst>
                  <a:ext uri="{FF2B5EF4-FFF2-40B4-BE49-F238E27FC236}">
                    <a16:creationId xmlns:a16="http://schemas.microsoft.com/office/drawing/2014/main" id="{65B92954-A850-467B-9B2D-713FED927BCF}"/>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2;p17">
                <a:extLst>
                  <a:ext uri="{FF2B5EF4-FFF2-40B4-BE49-F238E27FC236}">
                    <a16:creationId xmlns:a16="http://schemas.microsoft.com/office/drawing/2014/main" id="{2C07A5C9-2CCA-487C-80DE-E43B26F8DBB5}"/>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组合 14">
              <a:extLst>
                <a:ext uri="{FF2B5EF4-FFF2-40B4-BE49-F238E27FC236}">
                  <a16:creationId xmlns:a16="http://schemas.microsoft.com/office/drawing/2014/main" id="{3EAAFFF6-CC49-4F76-93DE-6F5F58BE7ED3}"/>
                </a:ext>
              </a:extLst>
            </p:cNvPr>
            <p:cNvGrpSpPr/>
            <p:nvPr/>
          </p:nvGrpSpPr>
          <p:grpSpPr>
            <a:xfrm>
              <a:off x="118386" y="1677320"/>
              <a:ext cx="3115702" cy="788431"/>
              <a:chOff x="118386" y="899583"/>
              <a:chExt cx="3229480" cy="922224"/>
            </a:xfrm>
            <a:solidFill>
              <a:srgbClr val="C9DBFF"/>
            </a:solidFill>
          </p:grpSpPr>
          <p:sp>
            <p:nvSpPr>
              <p:cNvPr id="16" name="Google Shape;90;p17">
                <a:extLst>
                  <a:ext uri="{FF2B5EF4-FFF2-40B4-BE49-F238E27FC236}">
                    <a16:creationId xmlns:a16="http://schemas.microsoft.com/office/drawing/2014/main" id="{835A9E8A-B126-410C-AE48-E55188BFC8DA}"/>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1;p17">
                <a:extLst>
                  <a:ext uri="{FF2B5EF4-FFF2-40B4-BE49-F238E27FC236}">
                    <a16:creationId xmlns:a16="http://schemas.microsoft.com/office/drawing/2014/main" id="{5D6E3169-28A4-478F-A8B8-A561B4E0A993}"/>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2;p17">
                <a:extLst>
                  <a:ext uri="{FF2B5EF4-FFF2-40B4-BE49-F238E27FC236}">
                    <a16:creationId xmlns:a16="http://schemas.microsoft.com/office/drawing/2014/main" id="{26EEBF01-C5EC-4771-B84C-198BD6C88F2C}"/>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2;p17">
                <a:extLst>
                  <a:ext uri="{FF2B5EF4-FFF2-40B4-BE49-F238E27FC236}">
                    <a16:creationId xmlns:a16="http://schemas.microsoft.com/office/drawing/2014/main" id="{16834584-51E2-4A94-9361-6AB190CE3623}"/>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组合 25">
              <a:extLst>
                <a:ext uri="{FF2B5EF4-FFF2-40B4-BE49-F238E27FC236}">
                  <a16:creationId xmlns:a16="http://schemas.microsoft.com/office/drawing/2014/main" id="{04291DFF-9AE0-47C5-9237-936B0945A6C9}"/>
                </a:ext>
              </a:extLst>
            </p:cNvPr>
            <p:cNvGrpSpPr/>
            <p:nvPr/>
          </p:nvGrpSpPr>
          <p:grpSpPr>
            <a:xfrm>
              <a:off x="118387" y="2465751"/>
              <a:ext cx="3115702" cy="788431"/>
              <a:chOff x="118386" y="899583"/>
              <a:chExt cx="3229480" cy="922224"/>
            </a:xfrm>
            <a:solidFill>
              <a:srgbClr val="D5EDFF"/>
            </a:solidFill>
          </p:grpSpPr>
          <p:sp>
            <p:nvSpPr>
              <p:cNvPr id="27" name="Google Shape;90;p17">
                <a:extLst>
                  <a:ext uri="{FF2B5EF4-FFF2-40B4-BE49-F238E27FC236}">
                    <a16:creationId xmlns:a16="http://schemas.microsoft.com/office/drawing/2014/main" id="{7E6AAEB3-3578-469B-A1D7-518F90D9A84B}"/>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1;p17">
                <a:extLst>
                  <a:ext uri="{FF2B5EF4-FFF2-40B4-BE49-F238E27FC236}">
                    <a16:creationId xmlns:a16="http://schemas.microsoft.com/office/drawing/2014/main" id="{D9C7527B-A350-4E86-A7CF-EB57A2914029}"/>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2;p17">
                <a:extLst>
                  <a:ext uri="{FF2B5EF4-FFF2-40B4-BE49-F238E27FC236}">
                    <a16:creationId xmlns:a16="http://schemas.microsoft.com/office/drawing/2014/main" id="{C5D6A203-5A19-4B18-94D6-171974CD44CE}"/>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2;p17">
                <a:extLst>
                  <a:ext uri="{FF2B5EF4-FFF2-40B4-BE49-F238E27FC236}">
                    <a16:creationId xmlns:a16="http://schemas.microsoft.com/office/drawing/2014/main" id="{D5AE2BEC-CFBC-430F-B52A-35B2C6E8B5ED}"/>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组合 30">
              <a:extLst>
                <a:ext uri="{FF2B5EF4-FFF2-40B4-BE49-F238E27FC236}">
                  <a16:creationId xmlns:a16="http://schemas.microsoft.com/office/drawing/2014/main" id="{29466FB8-16A2-4AA5-BC23-F8DCD3C2D314}"/>
                </a:ext>
              </a:extLst>
            </p:cNvPr>
            <p:cNvGrpSpPr/>
            <p:nvPr/>
          </p:nvGrpSpPr>
          <p:grpSpPr>
            <a:xfrm>
              <a:off x="118386" y="3254181"/>
              <a:ext cx="3115702" cy="788431"/>
              <a:chOff x="118386" y="899583"/>
              <a:chExt cx="3229480" cy="922224"/>
            </a:xfrm>
            <a:solidFill>
              <a:srgbClr val="0070C0"/>
            </a:solidFill>
          </p:grpSpPr>
          <p:sp>
            <p:nvSpPr>
              <p:cNvPr id="32" name="Google Shape;90;p17">
                <a:extLst>
                  <a:ext uri="{FF2B5EF4-FFF2-40B4-BE49-F238E27FC236}">
                    <a16:creationId xmlns:a16="http://schemas.microsoft.com/office/drawing/2014/main" id="{A5DDD3FB-ED2F-4C54-A18C-9081DED996CE}"/>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1;p17">
                <a:extLst>
                  <a:ext uri="{FF2B5EF4-FFF2-40B4-BE49-F238E27FC236}">
                    <a16:creationId xmlns:a16="http://schemas.microsoft.com/office/drawing/2014/main" id="{F6CCBDE2-353E-49D8-A661-BC4716DBA9A5}"/>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2;p17">
                <a:extLst>
                  <a:ext uri="{FF2B5EF4-FFF2-40B4-BE49-F238E27FC236}">
                    <a16:creationId xmlns:a16="http://schemas.microsoft.com/office/drawing/2014/main" id="{CB340842-9353-4215-AD0D-66B7BB4844DA}"/>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2;p17">
                <a:extLst>
                  <a:ext uri="{FF2B5EF4-FFF2-40B4-BE49-F238E27FC236}">
                    <a16:creationId xmlns:a16="http://schemas.microsoft.com/office/drawing/2014/main" id="{4B381794-A91C-4B08-8251-7FECFF0158DD}"/>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组合 5">
            <a:extLst>
              <a:ext uri="{FF2B5EF4-FFF2-40B4-BE49-F238E27FC236}">
                <a16:creationId xmlns:a16="http://schemas.microsoft.com/office/drawing/2014/main" id="{1A6411E0-FFF4-4031-AF56-1749B55BE862}"/>
              </a:ext>
            </a:extLst>
          </p:cNvPr>
          <p:cNvGrpSpPr/>
          <p:nvPr/>
        </p:nvGrpSpPr>
        <p:grpSpPr>
          <a:xfrm>
            <a:off x="4464357" y="154390"/>
            <a:ext cx="3115702" cy="1566167"/>
            <a:chOff x="4429064" y="1688015"/>
            <a:chExt cx="3115702" cy="1566167"/>
          </a:xfrm>
        </p:grpSpPr>
        <p:grpSp>
          <p:nvGrpSpPr>
            <p:cNvPr id="37" name="组合 36">
              <a:extLst>
                <a:ext uri="{FF2B5EF4-FFF2-40B4-BE49-F238E27FC236}">
                  <a16:creationId xmlns:a16="http://schemas.microsoft.com/office/drawing/2014/main" id="{11821146-FC2D-4E67-8861-AFFB8F535048}"/>
                </a:ext>
              </a:extLst>
            </p:cNvPr>
            <p:cNvGrpSpPr/>
            <p:nvPr/>
          </p:nvGrpSpPr>
          <p:grpSpPr>
            <a:xfrm>
              <a:off x="4429064" y="1688015"/>
              <a:ext cx="3115702" cy="788431"/>
              <a:chOff x="118386" y="899583"/>
              <a:chExt cx="3229480" cy="922224"/>
            </a:xfrm>
          </p:grpSpPr>
          <p:sp>
            <p:nvSpPr>
              <p:cNvPr id="53" name="Google Shape;90;p17">
                <a:extLst>
                  <a:ext uri="{FF2B5EF4-FFF2-40B4-BE49-F238E27FC236}">
                    <a16:creationId xmlns:a16="http://schemas.microsoft.com/office/drawing/2014/main" id="{6F5857F7-7DB0-497D-8E6E-2AEF845D244A}"/>
                  </a:ext>
                </a:extLst>
              </p:cNvPr>
              <p:cNvSpPr/>
              <p:nvPr/>
            </p:nvSpPr>
            <p:spPr>
              <a:xfrm flipH="1">
                <a:off x="118386" y="899583"/>
                <a:ext cx="807370" cy="922224"/>
              </a:xfrm>
              <a:prstGeom prst="rect">
                <a:avLst/>
              </a:prstGeom>
              <a:solidFill>
                <a:srgbClr val="C00000"/>
              </a:solid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1;p17">
                <a:extLst>
                  <a:ext uri="{FF2B5EF4-FFF2-40B4-BE49-F238E27FC236}">
                    <a16:creationId xmlns:a16="http://schemas.microsoft.com/office/drawing/2014/main" id="{0939C055-8F4B-4E71-A820-153F57297669}"/>
                  </a:ext>
                </a:extLst>
              </p:cNvPr>
              <p:cNvSpPr/>
              <p:nvPr/>
            </p:nvSpPr>
            <p:spPr>
              <a:xfrm flipH="1">
                <a:off x="925756" y="899583"/>
                <a:ext cx="807370" cy="922224"/>
              </a:xfrm>
              <a:prstGeom prst="rect">
                <a:avLst/>
              </a:prstGeom>
              <a:solidFill>
                <a:srgbClr val="C00000"/>
              </a:solid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2;p17">
                <a:extLst>
                  <a:ext uri="{FF2B5EF4-FFF2-40B4-BE49-F238E27FC236}">
                    <a16:creationId xmlns:a16="http://schemas.microsoft.com/office/drawing/2014/main" id="{BFE0AF1C-E1E0-45EA-A576-C8152F60CB21}"/>
                  </a:ext>
                </a:extLst>
              </p:cNvPr>
              <p:cNvSpPr/>
              <p:nvPr/>
            </p:nvSpPr>
            <p:spPr>
              <a:xfrm flipH="1">
                <a:off x="1733126" y="899583"/>
                <a:ext cx="807370" cy="922224"/>
              </a:xfrm>
              <a:prstGeom prst="rect">
                <a:avLst/>
              </a:prstGeom>
              <a:solidFill>
                <a:srgbClr val="C00000"/>
              </a:solid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2;p17">
                <a:extLst>
                  <a:ext uri="{FF2B5EF4-FFF2-40B4-BE49-F238E27FC236}">
                    <a16:creationId xmlns:a16="http://schemas.microsoft.com/office/drawing/2014/main" id="{383214A5-4731-41BA-A79B-F4F1BC5D9A9B}"/>
                  </a:ext>
                </a:extLst>
              </p:cNvPr>
              <p:cNvSpPr/>
              <p:nvPr/>
            </p:nvSpPr>
            <p:spPr>
              <a:xfrm flipH="1">
                <a:off x="2540496" y="899583"/>
                <a:ext cx="807370" cy="922224"/>
              </a:xfrm>
              <a:prstGeom prst="rect">
                <a:avLst/>
              </a:prstGeom>
              <a:solidFill>
                <a:srgbClr val="C00000"/>
              </a:solid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组合 37">
              <a:extLst>
                <a:ext uri="{FF2B5EF4-FFF2-40B4-BE49-F238E27FC236}">
                  <a16:creationId xmlns:a16="http://schemas.microsoft.com/office/drawing/2014/main" id="{9F423F6A-4B38-409D-B3E4-5CC098EBD1AE}"/>
                </a:ext>
              </a:extLst>
            </p:cNvPr>
            <p:cNvGrpSpPr/>
            <p:nvPr/>
          </p:nvGrpSpPr>
          <p:grpSpPr>
            <a:xfrm>
              <a:off x="4429064" y="2465751"/>
              <a:ext cx="3115702" cy="788431"/>
              <a:chOff x="118386" y="899583"/>
              <a:chExt cx="3229480" cy="922224"/>
            </a:xfrm>
            <a:solidFill>
              <a:srgbClr val="FF9B9B"/>
            </a:solidFill>
          </p:grpSpPr>
          <p:sp>
            <p:nvSpPr>
              <p:cNvPr id="49" name="Google Shape;90;p17">
                <a:extLst>
                  <a:ext uri="{FF2B5EF4-FFF2-40B4-BE49-F238E27FC236}">
                    <a16:creationId xmlns:a16="http://schemas.microsoft.com/office/drawing/2014/main" id="{B1193F4D-E030-489E-BE03-40E139DC45FD}"/>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1;p17">
                <a:extLst>
                  <a:ext uri="{FF2B5EF4-FFF2-40B4-BE49-F238E27FC236}">
                    <a16:creationId xmlns:a16="http://schemas.microsoft.com/office/drawing/2014/main" id="{DF903749-F244-4CB0-A60E-404E79B17B6B}"/>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2;p17">
                <a:extLst>
                  <a:ext uri="{FF2B5EF4-FFF2-40B4-BE49-F238E27FC236}">
                    <a16:creationId xmlns:a16="http://schemas.microsoft.com/office/drawing/2014/main" id="{21F3DCC1-23E1-4F69-A295-8E0E580B6C93}"/>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2;p17">
                <a:extLst>
                  <a:ext uri="{FF2B5EF4-FFF2-40B4-BE49-F238E27FC236}">
                    <a16:creationId xmlns:a16="http://schemas.microsoft.com/office/drawing/2014/main" id="{94A15C57-3BA0-4B97-84CF-EAD9B09F0956}"/>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 name="组合 38">
            <a:extLst>
              <a:ext uri="{FF2B5EF4-FFF2-40B4-BE49-F238E27FC236}">
                <a16:creationId xmlns:a16="http://schemas.microsoft.com/office/drawing/2014/main" id="{73B2DDDB-3C09-4A48-897E-43482FEBE052}"/>
              </a:ext>
            </a:extLst>
          </p:cNvPr>
          <p:cNvGrpSpPr/>
          <p:nvPr/>
        </p:nvGrpSpPr>
        <p:grpSpPr>
          <a:xfrm>
            <a:off x="4464357" y="2639860"/>
            <a:ext cx="3115702" cy="788431"/>
            <a:chOff x="118386" y="899583"/>
            <a:chExt cx="3229480" cy="922224"/>
          </a:xfrm>
          <a:solidFill>
            <a:srgbClr val="92D050"/>
          </a:solidFill>
        </p:grpSpPr>
        <p:sp>
          <p:nvSpPr>
            <p:cNvPr id="45" name="Google Shape;90;p17">
              <a:extLst>
                <a:ext uri="{FF2B5EF4-FFF2-40B4-BE49-F238E27FC236}">
                  <a16:creationId xmlns:a16="http://schemas.microsoft.com/office/drawing/2014/main" id="{EF78660F-FE8F-414D-BB0B-1E9BA7B8005B}"/>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1;p17">
              <a:extLst>
                <a:ext uri="{FF2B5EF4-FFF2-40B4-BE49-F238E27FC236}">
                  <a16:creationId xmlns:a16="http://schemas.microsoft.com/office/drawing/2014/main" id="{897DBFE6-67D2-4B4E-BA32-7E8214A0532B}"/>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2;p17">
              <a:extLst>
                <a:ext uri="{FF2B5EF4-FFF2-40B4-BE49-F238E27FC236}">
                  <a16:creationId xmlns:a16="http://schemas.microsoft.com/office/drawing/2014/main" id="{C588BD7D-C43A-4AE4-AE42-E39E3F48502E}"/>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2;p17">
              <a:extLst>
                <a:ext uri="{FF2B5EF4-FFF2-40B4-BE49-F238E27FC236}">
                  <a16:creationId xmlns:a16="http://schemas.microsoft.com/office/drawing/2014/main" id="{94CB3C4B-2949-45C8-8376-2DC15AF6B79F}"/>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组合 39">
            <a:extLst>
              <a:ext uri="{FF2B5EF4-FFF2-40B4-BE49-F238E27FC236}">
                <a16:creationId xmlns:a16="http://schemas.microsoft.com/office/drawing/2014/main" id="{7A6C487E-11D2-4625-9254-B1BBF363E484}"/>
              </a:ext>
            </a:extLst>
          </p:cNvPr>
          <p:cNvGrpSpPr/>
          <p:nvPr/>
        </p:nvGrpSpPr>
        <p:grpSpPr>
          <a:xfrm>
            <a:off x="4464357" y="3417596"/>
            <a:ext cx="3115702" cy="788431"/>
            <a:chOff x="118386" y="899583"/>
            <a:chExt cx="3229480" cy="922224"/>
          </a:xfrm>
          <a:solidFill>
            <a:schemeClr val="accent6">
              <a:lumMod val="40000"/>
              <a:lumOff val="60000"/>
            </a:schemeClr>
          </a:solidFill>
        </p:grpSpPr>
        <p:sp>
          <p:nvSpPr>
            <p:cNvPr id="41" name="Google Shape;90;p17">
              <a:extLst>
                <a:ext uri="{FF2B5EF4-FFF2-40B4-BE49-F238E27FC236}">
                  <a16:creationId xmlns:a16="http://schemas.microsoft.com/office/drawing/2014/main" id="{5E17F835-0B99-4647-A666-3F0817E3175D}"/>
                </a:ext>
              </a:extLst>
            </p:cNvPr>
            <p:cNvSpPr/>
            <p:nvPr/>
          </p:nvSpPr>
          <p:spPr>
            <a:xfrm flipH="1">
              <a:off x="11838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1;p17">
              <a:extLst>
                <a:ext uri="{FF2B5EF4-FFF2-40B4-BE49-F238E27FC236}">
                  <a16:creationId xmlns:a16="http://schemas.microsoft.com/office/drawing/2014/main" id="{C262563C-47FB-4258-A365-F2B0D9CB6D46}"/>
                </a:ext>
              </a:extLst>
            </p:cNvPr>
            <p:cNvSpPr/>
            <p:nvPr/>
          </p:nvSpPr>
          <p:spPr>
            <a:xfrm flipH="1">
              <a:off x="92575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2;p17">
              <a:extLst>
                <a:ext uri="{FF2B5EF4-FFF2-40B4-BE49-F238E27FC236}">
                  <a16:creationId xmlns:a16="http://schemas.microsoft.com/office/drawing/2014/main" id="{0CF5D357-0DC5-4594-A73F-0A63C6D61ED7}"/>
                </a:ext>
              </a:extLst>
            </p:cNvPr>
            <p:cNvSpPr/>
            <p:nvPr/>
          </p:nvSpPr>
          <p:spPr>
            <a:xfrm flipH="1">
              <a:off x="173312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2;p17">
              <a:extLst>
                <a:ext uri="{FF2B5EF4-FFF2-40B4-BE49-F238E27FC236}">
                  <a16:creationId xmlns:a16="http://schemas.microsoft.com/office/drawing/2014/main" id="{6730B59E-F694-44E9-A35E-61DC6C08B258}"/>
                </a:ext>
              </a:extLst>
            </p:cNvPr>
            <p:cNvSpPr/>
            <p:nvPr/>
          </p:nvSpPr>
          <p:spPr>
            <a:xfrm flipH="1">
              <a:off x="2540496" y="899583"/>
              <a:ext cx="807370" cy="922224"/>
            </a:xfrm>
            <a:prstGeom prst="rect">
              <a:avLst/>
            </a:prstGeom>
            <a:grpFill/>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2597197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858"/>
        <p:cNvGrpSpPr/>
        <p:nvPr/>
      </p:nvGrpSpPr>
      <p:grpSpPr>
        <a:xfrm>
          <a:off x="0" y="0"/>
          <a:ext cx="0" cy="0"/>
          <a:chOff x="0" y="0"/>
          <a:chExt cx="0" cy="0"/>
        </a:xfrm>
      </p:grpSpPr>
      <p:sp>
        <p:nvSpPr>
          <p:cNvPr id="6859" name="Google Shape;6859;p71"/>
          <p:cNvSpPr/>
          <p:nvPr/>
        </p:nvSpPr>
        <p:spPr>
          <a:xfrm>
            <a:off x="926625"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60" name="Google Shape;6860;p71"/>
          <p:cNvSpPr txBox="1"/>
          <p:nvPr/>
        </p:nvSpPr>
        <p:spPr>
          <a:xfrm>
            <a:off x="2534565" y="3953986"/>
            <a:ext cx="3840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61" name="Google Shape;6861;p71"/>
          <p:cNvSpPr/>
          <p:nvPr/>
        </p:nvSpPr>
        <p:spPr>
          <a:xfrm>
            <a:off x="109611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62" name="Google Shape;6862;p71"/>
          <p:cNvSpPr/>
          <p:nvPr/>
        </p:nvSpPr>
        <p:spPr>
          <a:xfrm>
            <a:off x="1252437"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0000" rIns="0" bIns="91425" anchor="ctr" anchorCtr="0">
            <a:noAutofit/>
          </a:bodyPr>
          <a:lstStyle/>
          <a:p>
            <a:pPr marL="0" lvl="0" indent="0" algn="ctr" rtl="0">
              <a:spcBef>
                <a:spcPts val="0"/>
              </a:spcBef>
              <a:spcAft>
                <a:spcPts val="0"/>
              </a:spcAft>
              <a:buNone/>
            </a:pPr>
            <a:r>
              <a:rPr lang="en" sz="900"/>
              <a:t>identity</a:t>
            </a:r>
            <a:endParaRPr sz="900"/>
          </a:p>
        </p:txBody>
      </p:sp>
      <p:sp>
        <p:nvSpPr>
          <p:cNvPr id="6863" name="Google Shape;6863;p71"/>
          <p:cNvSpPr/>
          <p:nvPr/>
        </p:nvSpPr>
        <p:spPr>
          <a:xfrm>
            <a:off x="1702124"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64" name="Google Shape;6864;p71"/>
          <p:cNvSpPr/>
          <p:nvPr/>
        </p:nvSpPr>
        <p:spPr>
          <a:xfrm>
            <a:off x="2025576" y="25467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65" name="Google Shape;6865;p71"/>
          <p:cNvSpPr/>
          <p:nvPr/>
        </p:nvSpPr>
        <p:spPr>
          <a:xfrm>
            <a:off x="2375100" y="2546700"/>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6" name="Google Shape;6866;p71"/>
          <p:cNvSpPr/>
          <p:nvPr/>
        </p:nvSpPr>
        <p:spPr>
          <a:xfrm>
            <a:off x="2725625" y="2546700"/>
            <a:ext cx="3840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900"/>
              <a:t>identity</a:t>
            </a:r>
            <a:endParaRPr sz="900"/>
          </a:p>
        </p:txBody>
      </p:sp>
      <p:sp>
        <p:nvSpPr>
          <p:cNvPr id="6867" name="Google Shape;6867;p71"/>
          <p:cNvSpPr/>
          <p:nvPr/>
        </p:nvSpPr>
        <p:spPr>
          <a:xfrm>
            <a:off x="3193967"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8" name="Google Shape;6868;p71"/>
          <p:cNvSpPr/>
          <p:nvPr/>
        </p:nvSpPr>
        <p:spPr>
          <a:xfrm>
            <a:off x="3510190" y="2545788"/>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869" name="Google Shape;6869;p71"/>
          <p:cNvSpPr/>
          <p:nvPr/>
        </p:nvSpPr>
        <p:spPr>
          <a:xfrm>
            <a:off x="3864510"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870" name="Google Shape;6870;p71"/>
          <p:cNvSpPr/>
          <p:nvPr/>
        </p:nvSpPr>
        <p:spPr>
          <a:xfrm>
            <a:off x="4184387" y="2545800"/>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871" name="Google Shape;6871;p71"/>
          <p:cNvSpPr/>
          <p:nvPr/>
        </p:nvSpPr>
        <p:spPr>
          <a:xfrm>
            <a:off x="184162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800"/>
              <a:t>add</a:t>
            </a:r>
            <a:endParaRPr sz="800"/>
          </a:p>
        </p:txBody>
      </p:sp>
      <p:sp>
        <p:nvSpPr>
          <p:cNvPr id="6872" name="Google Shape;6872;p71"/>
          <p:cNvSpPr/>
          <p:nvPr/>
        </p:nvSpPr>
        <p:spPr>
          <a:xfrm>
            <a:off x="2566242"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3" name="Google Shape;6873;p71"/>
          <p:cNvSpPr/>
          <p:nvPr/>
        </p:nvSpPr>
        <p:spPr>
          <a:xfrm>
            <a:off x="3359261" y="2152173"/>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4" name="Google Shape;6874;p71"/>
          <p:cNvSpPr/>
          <p:nvPr/>
        </p:nvSpPr>
        <p:spPr>
          <a:xfrm>
            <a:off x="4039875" y="2153086"/>
            <a:ext cx="248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875" name="Google Shape;6875;p71"/>
          <p:cNvSpPr/>
          <p:nvPr/>
        </p:nvSpPr>
        <p:spPr>
          <a:xfrm>
            <a:off x="2309093" y="1762885"/>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sp>
        <p:nvSpPr>
          <p:cNvPr id="6876" name="Google Shape;6876;p71"/>
          <p:cNvSpPr/>
          <p:nvPr/>
        </p:nvSpPr>
        <p:spPr>
          <a:xfrm>
            <a:off x="2568350" y="3030375"/>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a:t>
            </a:r>
            <a:endParaRPr sz="1000" baseline="-25000"/>
          </a:p>
        </p:txBody>
      </p:sp>
      <p:sp>
        <p:nvSpPr>
          <p:cNvPr id="6877" name="Google Shape;6877;p71"/>
          <p:cNvSpPr/>
          <p:nvPr/>
        </p:nvSpPr>
        <p:spPr>
          <a:xfrm>
            <a:off x="2573649" y="3806400"/>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878" name="Google Shape;6878;p71"/>
          <p:cNvSpPr/>
          <p:nvPr/>
        </p:nvSpPr>
        <p:spPr>
          <a:xfrm>
            <a:off x="256313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879" name="Google Shape;6879;p71"/>
          <p:cNvSpPr txBox="1"/>
          <p:nvPr/>
        </p:nvSpPr>
        <p:spPr>
          <a:xfrm>
            <a:off x="254609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880" name="Google Shape;6880;p71"/>
          <p:cNvCxnSpPr>
            <a:stCxn id="6877" idx="3"/>
            <a:endCxn id="6870" idx="2"/>
          </p:cNvCxnSpPr>
          <p:nvPr/>
        </p:nvCxnSpPr>
        <p:spPr>
          <a:xfrm rot="10800000" flipH="1">
            <a:off x="2858949" y="2832000"/>
            <a:ext cx="1455600" cy="1080600"/>
          </a:xfrm>
          <a:prstGeom prst="curvedConnector2">
            <a:avLst/>
          </a:prstGeom>
          <a:noFill/>
          <a:ln w="9525" cap="flat" cmpd="sng">
            <a:solidFill>
              <a:schemeClr val="dk2"/>
            </a:solidFill>
            <a:prstDash val="dot"/>
            <a:round/>
            <a:headEnd type="none" w="med" len="med"/>
            <a:tailEnd type="triangle" w="med" len="med"/>
          </a:ln>
        </p:spPr>
      </p:cxnSp>
      <p:cxnSp>
        <p:nvCxnSpPr>
          <p:cNvPr id="6881" name="Google Shape;6881;p71"/>
          <p:cNvCxnSpPr>
            <a:stCxn id="6877" idx="3"/>
            <a:endCxn id="6869" idx="2"/>
          </p:cNvCxnSpPr>
          <p:nvPr/>
        </p:nvCxnSpPr>
        <p:spPr>
          <a:xfrm rot="10800000" flipH="1">
            <a:off x="2858949" y="2832000"/>
            <a:ext cx="1135500" cy="1080600"/>
          </a:xfrm>
          <a:prstGeom prst="curvedConnector2">
            <a:avLst/>
          </a:prstGeom>
          <a:noFill/>
          <a:ln w="9525" cap="flat" cmpd="sng">
            <a:solidFill>
              <a:schemeClr val="dk2"/>
            </a:solidFill>
            <a:prstDash val="dot"/>
            <a:round/>
            <a:headEnd type="none" w="med" len="med"/>
            <a:tailEnd type="triangle" w="med" len="med"/>
          </a:ln>
        </p:spPr>
      </p:cxnSp>
      <p:cxnSp>
        <p:nvCxnSpPr>
          <p:cNvPr id="6882" name="Google Shape;6882;p71"/>
          <p:cNvCxnSpPr>
            <a:stCxn id="6877" idx="3"/>
            <a:endCxn id="6868" idx="2"/>
          </p:cNvCxnSpPr>
          <p:nvPr/>
        </p:nvCxnSpPr>
        <p:spPr>
          <a:xfrm rot="10800000" flipH="1">
            <a:off x="2858949" y="2832000"/>
            <a:ext cx="781200" cy="1080600"/>
          </a:xfrm>
          <a:prstGeom prst="curvedConnector2">
            <a:avLst/>
          </a:prstGeom>
          <a:noFill/>
          <a:ln w="9525" cap="flat" cmpd="sng">
            <a:solidFill>
              <a:schemeClr val="dk2"/>
            </a:solidFill>
            <a:prstDash val="dot"/>
            <a:round/>
            <a:headEnd type="none" w="med" len="med"/>
            <a:tailEnd type="triangle" w="med" len="med"/>
          </a:ln>
        </p:spPr>
      </p:cxnSp>
      <p:cxnSp>
        <p:nvCxnSpPr>
          <p:cNvPr id="6883" name="Google Shape;6883;p71"/>
          <p:cNvCxnSpPr>
            <a:stCxn id="6877" idx="3"/>
            <a:endCxn id="6867" idx="2"/>
          </p:cNvCxnSpPr>
          <p:nvPr/>
        </p:nvCxnSpPr>
        <p:spPr>
          <a:xfrm rot="10800000" flipH="1">
            <a:off x="2858949" y="2832000"/>
            <a:ext cx="465000" cy="1080600"/>
          </a:xfrm>
          <a:prstGeom prst="curvedConnector2">
            <a:avLst/>
          </a:prstGeom>
          <a:noFill/>
          <a:ln w="9525" cap="flat" cmpd="sng">
            <a:solidFill>
              <a:schemeClr val="dk2"/>
            </a:solidFill>
            <a:prstDash val="dot"/>
            <a:round/>
            <a:headEnd type="none" w="med" len="med"/>
            <a:tailEnd type="triangle" w="med" len="med"/>
          </a:ln>
        </p:spPr>
      </p:cxnSp>
      <p:cxnSp>
        <p:nvCxnSpPr>
          <p:cNvPr id="6884" name="Google Shape;6884;p71"/>
          <p:cNvCxnSpPr>
            <a:stCxn id="6877" idx="3"/>
            <a:endCxn id="6866" idx="2"/>
          </p:cNvCxnSpPr>
          <p:nvPr/>
        </p:nvCxnSpPr>
        <p:spPr>
          <a:xfrm rot="10800000" flipH="1">
            <a:off x="2858949" y="2832900"/>
            <a:ext cx="58800" cy="1079700"/>
          </a:xfrm>
          <a:prstGeom prst="curvedConnector2">
            <a:avLst/>
          </a:prstGeom>
          <a:noFill/>
          <a:ln w="9525" cap="flat" cmpd="sng">
            <a:solidFill>
              <a:schemeClr val="dk2"/>
            </a:solidFill>
            <a:prstDash val="dot"/>
            <a:round/>
            <a:headEnd type="none" w="med" len="med"/>
            <a:tailEnd type="triangle" w="med" len="med"/>
          </a:ln>
        </p:spPr>
      </p:cxnSp>
      <p:cxnSp>
        <p:nvCxnSpPr>
          <p:cNvPr id="6885" name="Google Shape;6885;p71"/>
          <p:cNvCxnSpPr>
            <a:stCxn id="6877" idx="1"/>
            <a:endCxn id="6863" idx="2"/>
          </p:cNvCxnSpPr>
          <p:nvPr/>
        </p:nvCxnSpPr>
        <p:spPr>
          <a:xfrm rot="10800000">
            <a:off x="1832049" y="2832900"/>
            <a:ext cx="741600" cy="1079700"/>
          </a:xfrm>
          <a:prstGeom prst="curvedConnector2">
            <a:avLst/>
          </a:prstGeom>
          <a:noFill/>
          <a:ln w="9525" cap="flat" cmpd="sng">
            <a:solidFill>
              <a:schemeClr val="dk2"/>
            </a:solidFill>
            <a:prstDash val="dot"/>
            <a:round/>
            <a:headEnd type="none" w="med" len="med"/>
            <a:tailEnd type="triangle" w="med" len="med"/>
          </a:ln>
        </p:spPr>
      </p:cxnSp>
      <p:cxnSp>
        <p:nvCxnSpPr>
          <p:cNvPr id="6886" name="Google Shape;6886;p71"/>
          <p:cNvCxnSpPr>
            <a:stCxn id="6877" idx="0"/>
            <a:endCxn id="6878" idx="1"/>
          </p:cNvCxnSpPr>
          <p:nvPr/>
        </p:nvCxnSpPr>
        <p:spPr>
          <a:xfrm rot="5400000" flipH="1">
            <a:off x="2634849" y="3724950"/>
            <a:ext cx="161700" cy="12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887" name="Google Shape;6887;p71"/>
          <p:cNvCxnSpPr>
            <a:stCxn id="6878" idx="3"/>
            <a:endCxn id="6876" idx="2"/>
          </p:cNvCxnSpPr>
          <p:nvPr/>
        </p:nvCxnSpPr>
        <p:spPr>
          <a:xfrm rot="5400000" flipH="1">
            <a:off x="2625388" y="3328374"/>
            <a:ext cx="175200" cy="4200"/>
          </a:xfrm>
          <a:prstGeom prst="curvedConnector3">
            <a:avLst>
              <a:gd name="adj1" fmla="val 53729"/>
            </a:avLst>
          </a:prstGeom>
          <a:noFill/>
          <a:ln w="9525" cap="flat" cmpd="sng">
            <a:solidFill>
              <a:schemeClr val="dk2"/>
            </a:solidFill>
            <a:prstDash val="dot"/>
            <a:round/>
            <a:headEnd type="none" w="med" len="med"/>
            <a:tailEnd type="triangle" w="med" len="med"/>
          </a:ln>
        </p:spPr>
      </p:cxnSp>
      <p:cxnSp>
        <p:nvCxnSpPr>
          <p:cNvPr id="6888" name="Google Shape;6888;p71"/>
          <p:cNvCxnSpPr>
            <a:stCxn id="6876" idx="1"/>
            <a:endCxn id="6865" idx="2"/>
          </p:cNvCxnSpPr>
          <p:nvPr/>
        </p:nvCxnSpPr>
        <p:spPr>
          <a:xfrm rot="10800000">
            <a:off x="2505050" y="2832975"/>
            <a:ext cx="63300" cy="303600"/>
          </a:xfrm>
          <a:prstGeom prst="curvedConnector2">
            <a:avLst/>
          </a:prstGeom>
          <a:noFill/>
          <a:ln w="9525" cap="flat" cmpd="sng">
            <a:solidFill>
              <a:schemeClr val="dk2"/>
            </a:solidFill>
            <a:prstDash val="solid"/>
            <a:round/>
            <a:headEnd type="none" w="med" len="med"/>
            <a:tailEnd type="triangle" w="med" len="med"/>
          </a:ln>
        </p:spPr>
      </p:cxnSp>
      <p:cxnSp>
        <p:nvCxnSpPr>
          <p:cNvPr id="6889" name="Google Shape;6889;p71"/>
          <p:cNvCxnSpPr>
            <a:stCxn id="6876" idx="1"/>
            <a:endCxn id="6864" idx="2"/>
          </p:cNvCxnSpPr>
          <p:nvPr/>
        </p:nvCxnSpPr>
        <p:spPr>
          <a:xfrm rot="10800000">
            <a:off x="2155550" y="2832975"/>
            <a:ext cx="412800" cy="303600"/>
          </a:xfrm>
          <a:prstGeom prst="curvedConnector2">
            <a:avLst/>
          </a:prstGeom>
          <a:noFill/>
          <a:ln w="9525" cap="flat" cmpd="sng">
            <a:solidFill>
              <a:schemeClr val="dk2"/>
            </a:solidFill>
            <a:prstDash val="solid"/>
            <a:round/>
            <a:headEnd type="none" w="med" len="med"/>
            <a:tailEnd type="triangle" w="med" len="med"/>
          </a:ln>
        </p:spPr>
      </p:cxnSp>
      <p:cxnSp>
        <p:nvCxnSpPr>
          <p:cNvPr id="6890" name="Google Shape;6890;p71"/>
          <p:cNvCxnSpPr>
            <a:stCxn id="6876" idx="1"/>
            <a:endCxn id="6862" idx="2"/>
          </p:cNvCxnSpPr>
          <p:nvPr/>
        </p:nvCxnSpPr>
        <p:spPr>
          <a:xfrm rot="10800000">
            <a:off x="1444550" y="2832975"/>
            <a:ext cx="1123800" cy="303600"/>
          </a:xfrm>
          <a:prstGeom prst="curvedConnector2">
            <a:avLst/>
          </a:prstGeom>
          <a:noFill/>
          <a:ln w="9525" cap="flat" cmpd="sng">
            <a:solidFill>
              <a:schemeClr val="dk2"/>
            </a:solidFill>
            <a:prstDash val="solid"/>
            <a:round/>
            <a:headEnd type="none" w="med" len="med"/>
            <a:tailEnd type="triangle" w="med" len="med"/>
          </a:ln>
        </p:spPr>
      </p:cxnSp>
      <p:cxnSp>
        <p:nvCxnSpPr>
          <p:cNvPr id="6891" name="Google Shape;6891;p71"/>
          <p:cNvCxnSpPr>
            <a:stCxn id="6876" idx="1"/>
            <a:endCxn id="6859" idx="2"/>
          </p:cNvCxnSpPr>
          <p:nvPr/>
        </p:nvCxnSpPr>
        <p:spPr>
          <a:xfrm rot="10800000">
            <a:off x="1056650" y="2832975"/>
            <a:ext cx="1511700" cy="303600"/>
          </a:xfrm>
          <a:prstGeom prst="curvedConnector2">
            <a:avLst/>
          </a:prstGeom>
          <a:noFill/>
          <a:ln w="9525" cap="flat" cmpd="sng">
            <a:solidFill>
              <a:schemeClr val="dk2"/>
            </a:solidFill>
            <a:prstDash val="solid"/>
            <a:round/>
            <a:headEnd type="none" w="med" len="med"/>
            <a:tailEnd type="triangle" w="med" len="med"/>
          </a:ln>
        </p:spPr>
      </p:cxnSp>
      <p:cxnSp>
        <p:nvCxnSpPr>
          <p:cNvPr id="6892" name="Google Shape;6892;p71"/>
          <p:cNvCxnSpPr>
            <a:stCxn id="6859" idx="0"/>
            <a:endCxn id="6861" idx="2"/>
          </p:cNvCxnSpPr>
          <p:nvPr/>
        </p:nvCxnSpPr>
        <p:spPr>
          <a:xfrm rot="-5400000">
            <a:off x="1052175" y="2378700"/>
            <a:ext cx="172500" cy="1635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3" name="Google Shape;6893;p71"/>
          <p:cNvCxnSpPr>
            <a:stCxn id="6862" idx="0"/>
            <a:endCxn id="6861" idx="2"/>
          </p:cNvCxnSpPr>
          <p:nvPr/>
        </p:nvCxnSpPr>
        <p:spPr>
          <a:xfrm rot="5400000" flipH="1">
            <a:off x="1245987" y="2348250"/>
            <a:ext cx="172500" cy="2244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4" name="Google Shape;6894;p71"/>
          <p:cNvCxnSpPr>
            <a:stCxn id="6864" idx="0"/>
            <a:endCxn id="6871" idx="2"/>
          </p:cNvCxnSpPr>
          <p:nvPr/>
        </p:nvCxnSpPr>
        <p:spPr>
          <a:xfrm rot="5400000" flipH="1">
            <a:off x="1974426" y="2365500"/>
            <a:ext cx="172500" cy="1899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5" name="Google Shape;6895;p71"/>
          <p:cNvCxnSpPr>
            <a:stCxn id="6865" idx="0"/>
            <a:endCxn id="6872" idx="2"/>
          </p:cNvCxnSpPr>
          <p:nvPr/>
        </p:nvCxnSpPr>
        <p:spPr>
          <a:xfrm rot="-5400000">
            <a:off x="2511450" y="2367900"/>
            <a:ext cx="172500" cy="185100"/>
          </a:xfrm>
          <a:prstGeom prst="curvedConnector3">
            <a:avLst>
              <a:gd name="adj1" fmla="val 50027"/>
            </a:avLst>
          </a:prstGeom>
          <a:noFill/>
          <a:ln w="9525" cap="flat" cmpd="sng">
            <a:solidFill>
              <a:schemeClr val="dk2"/>
            </a:solidFill>
            <a:prstDash val="solid"/>
            <a:round/>
            <a:headEnd type="none" w="med" len="med"/>
            <a:tailEnd type="triangle" w="med" len="med"/>
          </a:ln>
        </p:spPr>
      </p:cxnSp>
      <p:cxnSp>
        <p:nvCxnSpPr>
          <p:cNvPr id="6896" name="Google Shape;6896;p71"/>
          <p:cNvCxnSpPr>
            <a:stCxn id="6863" idx="0"/>
            <a:endCxn id="6871" idx="2"/>
          </p:cNvCxnSpPr>
          <p:nvPr/>
        </p:nvCxnSpPr>
        <p:spPr>
          <a:xfrm rot="-5400000">
            <a:off x="1812674" y="2393700"/>
            <a:ext cx="172500" cy="1335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7" name="Google Shape;6897;p71"/>
          <p:cNvCxnSpPr>
            <a:stCxn id="6866" idx="0"/>
            <a:endCxn id="6872" idx="2"/>
          </p:cNvCxnSpPr>
          <p:nvPr/>
        </p:nvCxnSpPr>
        <p:spPr>
          <a:xfrm rot="5400000" flipH="1">
            <a:off x="2717675" y="2346750"/>
            <a:ext cx="172500" cy="227400"/>
          </a:xfrm>
          <a:prstGeom prst="curvedConnector3">
            <a:avLst>
              <a:gd name="adj1" fmla="val 50027"/>
            </a:avLst>
          </a:prstGeom>
          <a:noFill/>
          <a:ln w="9525" cap="flat" cmpd="sng">
            <a:solidFill>
              <a:schemeClr val="dk2"/>
            </a:solidFill>
            <a:prstDash val="dot"/>
            <a:round/>
            <a:headEnd type="none" w="med" len="med"/>
            <a:tailEnd type="triangle" w="med" len="med"/>
          </a:ln>
        </p:spPr>
      </p:cxnSp>
      <p:cxnSp>
        <p:nvCxnSpPr>
          <p:cNvPr id="6898" name="Google Shape;6898;p71"/>
          <p:cNvCxnSpPr>
            <a:stCxn id="6867" idx="0"/>
            <a:endCxn id="6873" idx="2"/>
          </p:cNvCxnSpPr>
          <p:nvPr/>
        </p:nvCxnSpPr>
        <p:spPr>
          <a:xfrm rot="-5400000">
            <a:off x="3317417" y="2379888"/>
            <a:ext cx="172500" cy="1593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899" name="Google Shape;6899;p71"/>
          <p:cNvCxnSpPr>
            <a:stCxn id="6868" idx="0"/>
            <a:endCxn id="6873" idx="2"/>
          </p:cNvCxnSpPr>
          <p:nvPr/>
        </p:nvCxnSpPr>
        <p:spPr>
          <a:xfrm rot="5400000" flipH="1">
            <a:off x="3475540" y="2381088"/>
            <a:ext cx="172500" cy="1569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0" name="Google Shape;6900;p71"/>
          <p:cNvCxnSpPr>
            <a:stCxn id="6869" idx="0"/>
            <a:endCxn id="6874" idx="2"/>
          </p:cNvCxnSpPr>
          <p:nvPr/>
        </p:nvCxnSpPr>
        <p:spPr>
          <a:xfrm rot="-5400000">
            <a:off x="3993510" y="2375250"/>
            <a:ext cx="171600" cy="1695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1" name="Google Shape;6901;p71"/>
          <p:cNvCxnSpPr>
            <a:stCxn id="6870" idx="0"/>
            <a:endCxn id="6874" idx="2"/>
          </p:cNvCxnSpPr>
          <p:nvPr/>
        </p:nvCxnSpPr>
        <p:spPr>
          <a:xfrm rot="5400000" flipH="1">
            <a:off x="4153337" y="2384700"/>
            <a:ext cx="171600" cy="150600"/>
          </a:xfrm>
          <a:prstGeom prst="curvedConnector3">
            <a:avLst>
              <a:gd name="adj1" fmla="val 50004"/>
            </a:avLst>
          </a:prstGeom>
          <a:noFill/>
          <a:ln w="9525" cap="flat" cmpd="sng">
            <a:solidFill>
              <a:schemeClr val="dk2"/>
            </a:solidFill>
            <a:prstDash val="dot"/>
            <a:round/>
            <a:headEnd type="none" w="med" len="med"/>
            <a:tailEnd type="triangle" w="med" len="med"/>
          </a:ln>
        </p:spPr>
      </p:cxnSp>
      <p:cxnSp>
        <p:nvCxnSpPr>
          <p:cNvPr id="6902" name="Google Shape;6902;p71"/>
          <p:cNvCxnSpPr>
            <a:stCxn id="6861" idx="0"/>
            <a:endCxn id="6875" idx="2"/>
          </p:cNvCxnSpPr>
          <p:nvPr/>
        </p:nvCxnSpPr>
        <p:spPr>
          <a:xfrm rot="10800000" flipH="1">
            <a:off x="1220162" y="2048986"/>
            <a:ext cx="1472100" cy="104100"/>
          </a:xfrm>
          <a:prstGeom prst="straightConnector1">
            <a:avLst/>
          </a:prstGeom>
          <a:noFill/>
          <a:ln w="9525" cap="flat" cmpd="sng">
            <a:solidFill>
              <a:schemeClr val="dk2"/>
            </a:solidFill>
            <a:prstDash val="solid"/>
            <a:round/>
            <a:headEnd type="none" w="med" len="med"/>
            <a:tailEnd type="none" w="med" len="med"/>
          </a:ln>
        </p:spPr>
      </p:cxnSp>
      <p:cxnSp>
        <p:nvCxnSpPr>
          <p:cNvPr id="6903" name="Google Shape;6903;p71"/>
          <p:cNvCxnSpPr>
            <a:stCxn id="6871" idx="0"/>
            <a:endCxn id="6875" idx="2"/>
          </p:cNvCxnSpPr>
          <p:nvPr/>
        </p:nvCxnSpPr>
        <p:spPr>
          <a:xfrm rot="10800000" flipH="1">
            <a:off x="1965675" y="2048986"/>
            <a:ext cx="726600" cy="104100"/>
          </a:xfrm>
          <a:prstGeom prst="straightConnector1">
            <a:avLst/>
          </a:prstGeom>
          <a:noFill/>
          <a:ln w="9525" cap="flat" cmpd="sng">
            <a:solidFill>
              <a:schemeClr val="dk2"/>
            </a:solidFill>
            <a:prstDash val="solid"/>
            <a:round/>
            <a:headEnd type="none" w="med" len="med"/>
            <a:tailEnd type="none" w="med" len="med"/>
          </a:ln>
        </p:spPr>
      </p:cxnSp>
      <p:cxnSp>
        <p:nvCxnSpPr>
          <p:cNvPr id="6904" name="Google Shape;6904;p71"/>
          <p:cNvCxnSpPr>
            <a:stCxn id="6872" idx="0"/>
            <a:endCxn id="6875" idx="2"/>
          </p:cNvCxnSpPr>
          <p:nvPr/>
        </p:nvCxnSpPr>
        <p:spPr>
          <a:xfrm rot="10800000" flipH="1">
            <a:off x="2690292" y="2048986"/>
            <a:ext cx="1800" cy="104100"/>
          </a:xfrm>
          <a:prstGeom prst="straightConnector1">
            <a:avLst/>
          </a:prstGeom>
          <a:noFill/>
          <a:ln w="9525" cap="flat" cmpd="sng">
            <a:solidFill>
              <a:schemeClr val="dk2"/>
            </a:solidFill>
            <a:prstDash val="solid"/>
            <a:round/>
            <a:headEnd type="none" w="med" len="med"/>
            <a:tailEnd type="none" w="med" len="med"/>
          </a:ln>
        </p:spPr>
      </p:cxnSp>
      <p:cxnSp>
        <p:nvCxnSpPr>
          <p:cNvPr id="6905" name="Google Shape;6905;p71"/>
          <p:cNvCxnSpPr>
            <a:stCxn id="6873" idx="0"/>
            <a:endCxn id="6875" idx="2"/>
          </p:cNvCxnSpPr>
          <p:nvPr/>
        </p:nvCxnSpPr>
        <p:spPr>
          <a:xfrm rot="10800000">
            <a:off x="2692211" y="2048973"/>
            <a:ext cx="791100" cy="103200"/>
          </a:xfrm>
          <a:prstGeom prst="straightConnector1">
            <a:avLst/>
          </a:prstGeom>
          <a:noFill/>
          <a:ln w="9525" cap="flat" cmpd="sng">
            <a:solidFill>
              <a:schemeClr val="dk2"/>
            </a:solidFill>
            <a:prstDash val="solid"/>
            <a:round/>
            <a:headEnd type="none" w="med" len="med"/>
            <a:tailEnd type="none" w="med" len="med"/>
          </a:ln>
        </p:spPr>
      </p:cxnSp>
      <p:cxnSp>
        <p:nvCxnSpPr>
          <p:cNvPr id="6906" name="Google Shape;6906;p71"/>
          <p:cNvCxnSpPr>
            <a:stCxn id="6874" idx="0"/>
            <a:endCxn id="6875" idx="2"/>
          </p:cNvCxnSpPr>
          <p:nvPr/>
        </p:nvCxnSpPr>
        <p:spPr>
          <a:xfrm rot="10800000">
            <a:off x="2692125" y="2048986"/>
            <a:ext cx="1471800" cy="104100"/>
          </a:xfrm>
          <a:prstGeom prst="straightConnector1">
            <a:avLst/>
          </a:prstGeom>
          <a:noFill/>
          <a:ln w="9525" cap="flat" cmpd="sng">
            <a:solidFill>
              <a:schemeClr val="dk2"/>
            </a:solidFill>
            <a:prstDash val="solid"/>
            <a:round/>
            <a:headEnd type="none" w="med" len="med"/>
            <a:tailEnd type="none" w="med" len="med"/>
          </a:ln>
        </p:spPr>
      </p:cxnSp>
      <p:cxnSp>
        <p:nvCxnSpPr>
          <p:cNvPr id="6907" name="Google Shape;6907;p71"/>
          <p:cNvCxnSpPr>
            <a:stCxn id="6875" idx="0"/>
            <a:endCxn id="6908" idx="2"/>
          </p:cNvCxnSpPr>
          <p:nvPr/>
        </p:nvCxnSpPr>
        <p:spPr>
          <a:xfrm rot="10800000" flipH="1">
            <a:off x="2692193" y="1627585"/>
            <a:ext cx="4800" cy="135300"/>
          </a:xfrm>
          <a:prstGeom prst="straightConnector1">
            <a:avLst/>
          </a:prstGeom>
          <a:noFill/>
          <a:ln w="9525" cap="flat" cmpd="sng">
            <a:solidFill>
              <a:schemeClr val="dk2"/>
            </a:solidFill>
            <a:prstDash val="solid"/>
            <a:round/>
            <a:headEnd type="none" w="med" len="med"/>
            <a:tailEnd type="triangle" w="med" len="med"/>
          </a:ln>
        </p:spPr>
      </p:cxnSp>
      <p:sp>
        <p:nvSpPr>
          <p:cNvPr id="6908" name="Google Shape;6908;p71"/>
          <p:cNvSpPr/>
          <p:nvPr/>
        </p:nvSpPr>
        <p:spPr>
          <a:xfrm>
            <a:off x="2554396" y="1415097"/>
            <a:ext cx="2853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1000"/>
              <a:t>h</a:t>
            </a:r>
            <a:r>
              <a:rPr lang="en" sz="1000" baseline="-25000"/>
              <a:t>i+1</a:t>
            </a:r>
            <a:endParaRPr sz="1000" baseline="-25000"/>
          </a:p>
        </p:txBody>
      </p:sp>
      <p:sp>
        <p:nvSpPr>
          <p:cNvPr id="6909" name="Google Shape;6909;p71"/>
          <p:cNvSpPr/>
          <p:nvPr/>
        </p:nvSpPr>
        <p:spPr>
          <a:xfrm>
            <a:off x="6563929" y="3030375"/>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a:t>
            </a:r>
            <a:endParaRPr sz="900" baseline="-25000"/>
          </a:p>
        </p:txBody>
      </p:sp>
      <p:sp>
        <p:nvSpPr>
          <p:cNvPr id="6910" name="Google Shape;6910;p71"/>
          <p:cNvSpPr/>
          <p:nvPr/>
        </p:nvSpPr>
        <p:spPr>
          <a:xfrm>
            <a:off x="6555474" y="380640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sp>
        <p:nvSpPr>
          <p:cNvPr id="6911" name="Google Shape;6911;p71"/>
          <p:cNvSpPr/>
          <p:nvPr/>
        </p:nvSpPr>
        <p:spPr>
          <a:xfrm>
            <a:off x="6540512" y="3404323"/>
            <a:ext cx="303912" cy="240516"/>
          </a:xfrm>
          <a:prstGeom prst="clou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a:p>
        </p:txBody>
      </p:sp>
      <p:sp>
        <p:nvSpPr>
          <p:cNvPr id="6912" name="Google Shape;6912;p71"/>
          <p:cNvSpPr txBox="1"/>
          <p:nvPr/>
        </p:nvSpPr>
        <p:spPr>
          <a:xfrm>
            <a:off x="6523473" y="3268471"/>
            <a:ext cx="5112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sz="800"/>
          </a:p>
        </p:txBody>
      </p:sp>
      <p:cxnSp>
        <p:nvCxnSpPr>
          <p:cNvPr id="6913" name="Google Shape;6913;p71"/>
          <p:cNvCxnSpPr>
            <a:stCxn id="6910" idx="0"/>
            <a:endCxn id="6911" idx="1"/>
          </p:cNvCxnSpPr>
          <p:nvPr/>
        </p:nvCxnSpPr>
        <p:spPr>
          <a:xfrm rot="-5400000">
            <a:off x="6608124" y="3722100"/>
            <a:ext cx="161700" cy="6900"/>
          </a:xfrm>
          <a:prstGeom prst="curvedConnector3">
            <a:avLst>
              <a:gd name="adj1" fmla="val 49685"/>
            </a:avLst>
          </a:prstGeom>
          <a:noFill/>
          <a:ln w="9525" cap="flat" cmpd="sng">
            <a:solidFill>
              <a:schemeClr val="dk2"/>
            </a:solidFill>
            <a:prstDash val="dot"/>
            <a:round/>
            <a:headEnd type="none" w="med" len="med"/>
            <a:tailEnd type="triangle" w="med" len="med"/>
          </a:ln>
        </p:spPr>
      </p:cxnSp>
      <p:cxnSp>
        <p:nvCxnSpPr>
          <p:cNvPr id="6914" name="Google Shape;6914;p71"/>
          <p:cNvCxnSpPr>
            <a:stCxn id="6911" idx="3"/>
            <a:endCxn id="6909" idx="2"/>
          </p:cNvCxnSpPr>
          <p:nvPr/>
        </p:nvCxnSpPr>
        <p:spPr>
          <a:xfrm rot="-5400000">
            <a:off x="6605618" y="3329724"/>
            <a:ext cx="175200" cy="1500"/>
          </a:xfrm>
          <a:prstGeom prst="curvedConnector3">
            <a:avLst>
              <a:gd name="adj1" fmla="val 53729"/>
            </a:avLst>
          </a:prstGeom>
          <a:noFill/>
          <a:ln w="9525" cap="flat" cmpd="sng">
            <a:solidFill>
              <a:schemeClr val="dk2"/>
            </a:solidFill>
            <a:prstDash val="dot"/>
            <a:round/>
            <a:headEnd type="none" w="med" len="med"/>
            <a:tailEnd type="triangle" w="med" len="med"/>
          </a:ln>
        </p:spPr>
      </p:cxnSp>
      <p:sp>
        <p:nvSpPr>
          <p:cNvPr id="6915" name="Google Shape;6915;p71"/>
          <p:cNvSpPr/>
          <p:nvPr/>
        </p:nvSpPr>
        <p:spPr>
          <a:xfrm>
            <a:off x="6100471"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916" name="Google Shape;6916;p71"/>
          <p:cNvSpPr/>
          <p:nvPr/>
        </p:nvSpPr>
        <p:spPr>
          <a:xfrm>
            <a:off x="6412847" y="2564274"/>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917" name="Google Shape;6917;p71"/>
          <p:cNvSpPr/>
          <p:nvPr/>
        </p:nvSpPr>
        <p:spPr>
          <a:xfrm>
            <a:off x="7055733" y="2563243"/>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7x7 conv</a:t>
            </a:r>
            <a:endParaRPr sz="900"/>
          </a:p>
        </p:txBody>
      </p:sp>
      <p:sp>
        <p:nvSpPr>
          <p:cNvPr id="6918" name="Google Shape;6918;p71"/>
          <p:cNvSpPr/>
          <p:nvPr/>
        </p:nvSpPr>
        <p:spPr>
          <a:xfrm>
            <a:off x="6735859" y="2563243"/>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919" name="Google Shape;6919;p71"/>
          <p:cNvSpPr/>
          <p:nvPr/>
        </p:nvSpPr>
        <p:spPr>
          <a:xfrm>
            <a:off x="7708079" y="257184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5x5 conv</a:t>
            </a:r>
            <a:endParaRPr sz="900"/>
          </a:p>
        </p:txBody>
      </p:sp>
      <p:sp>
        <p:nvSpPr>
          <p:cNvPr id="6920" name="Google Shape;6920;p71"/>
          <p:cNvSpPr/>
          <p:nvPr/>
        </p:nvSpPr>
        <p:spPr>
          <a:xfrm>
            <a:off x="7381909" y="256427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921" name="Google Shape;6921;p71"/>
          <p:cNvSpPr/>
          <p:nvPr/>
        </p:nvSpPr>
        <p:spPr>
          <a:xfrm>
            <a:off x="6245562" y="2191288"/>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2" name="Google Shape;6922;p71"/>
          <p:cNvSpPr/>
          <p:nvPr/>
        </p:nvSpPr>
        <p:spPr>
          <a:xfrm>
            <a:off x="6903419" y="2196710"/>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3" name="Google Shape;6923;p71"/>
          <p:cNvSpPr/>
          <p:nvPr/>
        </p:nvSpPr>
        <p:spPr>
          <a:xfrm>
            <a:off x="7561304" y="2182947"/>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4" name="Google Shape;6924;p71"/>
          <p:cNvSpPr/>
          <p:nvPr/>
        </p:nvSpPr>
        <p:spPr>
          <a:xfrm>
            <a:off x="6717535" y="1735025"/>
            <a:ext cx="412800" cy="286200"/>
          </a:xfrm>
          <a:prstGeom prst="rect">
            <a:avLst/>
          </a:prstGeom>
          <a:solidFill>
            <a:srgbClr val="FFD966"/>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identity</a:t>
            </a:r>
            <a:endParaRPr sz="900"/>
          </a:p>
        </p:txBody>
      </p:sp>
      <p:sp>
        <p:nvSpPr>
          <p:cNvPr id="6925" name="Google Shape;6925;p71"/>
          <p:cNvSpPr/>
          <p:nvPr/>
        </p:nvSpPr>
        <p:spPr>
          <a:xfrm>
            <a:off x="6396535" y="1735025"/>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avg</a:t>
            </a:r>
            <a:endParaRPr sz="900"/>
          </a:p>
        </p:txBody>
      </p:sp>
      <p:sp>
        <p:nvSpPr>
          <p:cNvPr id="6926" name="Google Shape;6926;p71"/>
          <p:cNvSpPr/>
          <p:nvPr/>
        </p:nvSpPr>
        <p:spPr>
          <a:xfrm>
            <a:off x="5644703" y="1728149"/>
            <a:ext cx="260100" cy="286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max</a:t>
            </a:r>
            <a:endParaRPr sz="900"/>
          </a:p>
        </p:txBody>
      </p:sp>
      <p:sp>
        <p:nvSpPr>
          <p:cNvPr id="6927" name="Google Shape;6927;p71"/>
          <p:cNvSpPr/>
          <p:nvPr/>
        </p:nvSpPr>
        <p:spPr>
          <a:xfrm>
            <a:off x="6075629" y="1735025"/>
            <a:ext cx="260100" cy="2862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3x3 conv</a:t>
            </a:r>
            <a:endParaRPr sz="900"/>
          </a:p>
        </p:txBody>
      </p:sp>
      <p:sp>
        <p:nvSpPr>
          <p:cNvPr id="6928" name="Google Shape;6928;p71"/>
          <p:cNvSpPr/>
          <p:nvPr/>
        </p:nvSpPr>
        <p:spPr>
          <a:xfrm>
            <a:off x="5841233"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29" name="Google Shape;6929;p71"/>
          <p:cNvSpPr/>
          <p:nvPr/>
        </p:nvSpPr>
        <p:spPr>
          <a:xfrm>
            <a:off x="6579237" y="1372725"/>
            <a:ext cx="260100" cy="2211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add</a:t>
            </a:r>
            <a:endParaRPr sz="900"/>
          </a:p>
        </p:txBody>
      </p:sp>
      <p:sp>
        <p:nvSpPr>
          <p:cNvPr id="6930" name="Google Shape;6930;p71"/>
          <p:cNvSpPr/>
          <p:nvPr/>
        </p:nvSpPr>
        <p:spPr>
          <a:xfrm>
            <a:off x="6953229" y="912684"/>
            <a:ext cx="7662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900"/>
              <a:t>Filter concatenation</a:t>
            </a:r>
            <a:endParaRPr sz="900"/>
          </a:p>
        </p:txBody>
      </p:sp>
      <p:cxnSp>
        <p:nvCxnSpPr>
          <p:cNvPr id="6931" name="Google Shape;6931;p71"/>
          <p:cNvCxnSpPr>
            <a:stCxn id="6930" idx="0"/>
            <a:endCxn id="6932" idx="2"/>
          </p:cNvCxnSpPr>
          <p:nvPr/>
        </p:nvCxnSpPr>
        <p:spPr>
          <a:xfrm rot="10800000">
            <a:off x="7336329" y="770484"/>
            <a:ext cx="0" cy="142200"/>
          </a:xfrm>
          <a:prstGeom prst="straightConnector1">
            <a:avLst/>
          </a:prstGeom>
          <a:noFill/>
          <a:ln w="9525" cap="flat" cmpd="sng">
            <a:solidFill>
              <a:schemeClr val="dk2"/>
            </a:solidFill>
            <a:prstDash val="solid"/>
            <a:round/>
            <a:headEnd type="none" w="med" len="med"/>
            <a:tailEnd type="triangle" w="med" len="med"/>
          </a:ln>
        </p:spPr>
      </p:cxnSp>
      <p:sp>
        <p:nvSpPr>
          <p:cNvPr id="6932" name="Google Shape;6932;p71"/>
          <p:cNvSpPr/>
          <p:nvPr/>
        </p:nvSpPr>
        <p:spPr>
          <a:xfrm>
            <a:off x="7206417" y="558020"/>
            <a:ext cx="260100" cy="212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0" tIns="0" rIns="0" bIns="36000" anchor="ctr" anchorCtr="0">
            <a:noAutofit/>
          </a:bodyPr>
          <a:lstStyle/>
          <a:p>
            <a:pPr marL="0" lvl="0" indent="0" algn="ctr" rtl="0">
              <a:spcBef>
                <a:spcPts val="0"/>
              </a:spcBef>
              <a:spcAft>
                <a:spcPts val="0"/>
              </a:spcAft>
              <a:buNone/>
            </a:pPr>
            <a:r>
              <a:rPr lang="en" sz="900"/>
              <a:t>h</a:t>
            </a:r>
            <a:r>
              <a:rPr lang="en" sz="900" baseline="-25000"/>
              <a:t>i+1</a:t>
            </a:r>
            <a:endParaRPr sz="900" baseline="-25000"/>
          </a:p>
        </p:txBody>
      </p:sp>
      <p:cxnSp>
        <p:nvCxnSpPr>
          <p:cNvPr id="6933" name="Google Shape;6933;p71"/>
          <p:cNvCxnSpPr>
            <a:stCxn id="6910" idx="3"/>
            <a:endCxn id="6919" idx="2"/>
          </p:cNvCxnSpPr>
          <p:nvPr/>
        </p:nvCxnSpPr>
        <p:spPr>
          <a:xfrm rot="10800000" flipH="1">
            <a:off x="6815574" y="2858100"/>
            <a:ext cx="1022700" cy="1054500"/>
          </a:xfrm>
          <a:prstGeom prst="curvedConnector2">
            <a:avLst/>
          </a:prstGeom>
          <a:noFill/>
          <a:ln w="9525" cap="flat" cmpd="sng">
            <a:solidFill>
              <a:schemeClr val="dk2"/>
            </a:solidFill>
            <a:prstDash val="dot"/>
            <a:round/>
            <a:headEnd type="none" w="med" len="med"/>
            <a:tailEnd type="triangle" w="med" len="med"/>
          </a:ln>
        </p:spPr>
      </p:cxnSp>
      <p:cxnSp>
        <p:nvCxnSpPr>
          <p:cNvPr id="6934" name="Google Shape;6934;p71"/>
          <p:cNvCxnSpPr>
            <a:stCxn id="6910" idx="3"/>
            <a:endCxn id="6917" idx="2"/>
          </p:cNvCxnSpPr>
          <p:nvPr/>
        </p:nvCxnSpPr>
        <p:spPr>
          <a:xfrm rot="10800000" flipH="1">
            <a:off x="6815574" y="2849400"/>
            <a:ext cx="370200" cy="1063200"/>
          </a:xfrm>
          <a:prstGeom prst="curvedConnector2">
            <a:avLst/>
          </a:prstGeom>
          <a:noFill/>
          <a:ln w="9525" cap="flat" cmpd="sng">
            <a:solidFill>
              <a:schemeClr val="dk2"/>
            </a:solidFill>
            <a:prstDash val="dot"/>
            <a:round/>
            <a:headEnd type="none" w="med" len="med"/>
            <a:tailEnd type="triangle" w="med" len="med"/>
          </a:ln>
        </p:spPr>
      </p:cxnSp>
      <p:cxnSp>
        <p:nvCxnSpPr>
          <p:cNvPr id="6935" name="Google Shape;6935;p71"/>
          <p:cNvCxnSpPr>
            <a:stCxn id="6919" idx="0"/>
            <a:endCxn id="6923" idx="2"/>
          </p:cNvCxnSpPr>
          <p:nvPr/>
        </p:nvCxnSpPr>
        <p:spPr>
          <a:xfrm rot="5400000" flipH="1">
            <a:off x="7680929" y="2414645"/>
            <a:ext cx="167700" cy="146700"/>
          </a:xfrm>
          <a:prstGeom prst="curvedConnector3">
            <a:avLst>
              <a:gd name="adj1" fmla="val 50029"/>
            </a:avLst>
          </a:prstGeom>
          <a:noFill/>
          <a:ln w="9525" cap="flat" cmpd="sng">
            <a:solidFill>
              <a:schemeClr val="dk2"/>
            </a:solidFill>
            <a:prstDash val="dot"/>
            <a:round/>
            <a:headEnd type="none" w="med" len="med"/>
            <a:tailEnd type="triangle" w="med" len="med"/>
          </a:ln>
        </p:spPr>
      </p:cxnSp>
      <p:cxnSp>
        <p:nvCxnSpPr>
          <p:cNvPr id="6936" name="Google Shape;6936;p71"/>
          <p:cNvCxnSpPr>
            <a:stCxn id="6917" idx="0"/>
            <a:endCxn id="6922" idx="2"/>
          </p:cNvCxnSpPr>
          <p:nvPr/>
        </p:nvCxnSpPr>
        <p:spPr>
          <a:xfrm rot="5400000" flipH="1">
            <a:off x="7036833" y="2414293"/>
            <a:ext cx="145500" cy="152400"/>
          </a:xfrm>
          <a:prstGeom prst="curvedConnector3">
            <a:avLst>
              <a:gd name="adj1" fmla="val 49977"/>
            </a:avLst>
          </a:prstGeom>
          <a:noFill/>
          <a:ln w="9525" cap="flat" cmpd="sng">
            <a:solidFill>
              <a:schemeClr val="dk2"/>
            </a:solidFill>
            <a:prstDash val="dot"/>
            <a:round/>
            <a:headEnd type="none" w="med" len="med"/>
            <a:tailEnd type="triangle" w="med" len="med"/>
          </a:ln>
        </p:spPr>
      </p:cxnSp>
      <p:cxnSp>
        <p:nvCxnSpPr>
          <p:cNvPr id="6937" name="Google Shape;6937;p71"/>
          <p:cNvCxnSpPr>
            <a:stCxn id="6910" idx="1"/>
            <a:endCxn id="6915" idx="2"/>
          </p:cNvCxnSpPr>
          <p:nvPr/>
        </p:nvCxnSpPr>
        <p:spPr>
          <a:xfrm rot="10800000">
            <a:off x="6230574" y="2850600"/>
            <a:ext cx="324900" cy="1062000"/>
          </a:xfrm>
          <a:prstGeom prst="curvedConnector2">
            <a:avLst/>
          </a:prstGeom>
          <a:noFill/>
          <a:ln w="9525" cap="flat" cmpd="sng">
            <a:solidFill>
              <a:schemeClr val="dk2"/>
            </a:solidFill>
            <a:prstDash val="dot"/>
            <a:round/>
            <a:headEnd type="none" w="med" len="med"/>
            <a:tailEnd type="triangle" w="med" len="med"/>
          </a:ln>
        </p:spPr>
      </p:cxnSp>
      <p:cxnSp>
        <p:nvCxnSpPr>
          <p:cNvPr id="6938" name="Google Shape;6938;p71"/>
          <p:cNvCxnSpPr>
            <a:stCxn id="6915" idx="0"/>
            <a:endCxn id="6921" idx="2"/>
          </p:cNvCxnSpPr>
          <p:nvPr/>
        </p:nvCxnSpPr>
        <p:spPr>
          <a:xfrm rot="-5400000">
            <a:off x="6227221" y="2415774"/>
            <a:ext cx="151800" cy="145200"/>
          </a:xfrm>
          <a:prstGeom prst="curvedConnector3">
            <a:avLst>
              <a:gd name="adj1" fmla="val 50028"/>
            </a:avLst>
          </a:prstGeom>
          <a:noFill/>
          <a:ln w="9525" cap="flat" cmpd="sng">
            <a:solidFill>
              <a:schemeClr val="dk2"/>
            </a:solidFill>
            <a:prstDash val="dot"/>
            <a:round/>
            <a:headEnd type="none" w="med" len="med"/>
            <a:tailEnd type="triangle" w="med" len="med"/>
          </a:ln>
        </p:spPr>
      </p:cxnSp>
      <p:cxnSp>
        <p:nvCxnSpPr>
          <p:cNvPr id="6939" name="Google Shape;6939;p71"/>
          <p:cNvCxnSpPr>
            <a:stCxn id="6909" idx="0"/>
            <a:endCxn id="6918" idx="2"/>
          </p:cNvCxnSpPr>
          <p:nvPr/>
        </p:nvCxnSpPr>
        <p:spPr>
          <a:xfrm rot="-5400000">
            <a:off x="6689479" y="2853975"/>
            <a:ext cx="180900" cy="1719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0" name="Google Shape;6940;p71"/>
          <p:cNvCxnSpPr>
            <a:stCxn id="6909" idx="0"/>
            <a:endCxn id="6916" idx="2"/>
          </p:cNvCxnSpPr>
          <p:nvPr/>
        </p:nvCxnSpPr>
        <p:spPr>
          <a:xfrm rot="5400000" flipH="1">
            <a:off x="6528379" y="2864775"/>
            <a:ext cx="180000" cy="1512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41" name="Google Shape;6941;p71"/>
          <p:cNvCxnSpPr>
            <a:stCxn id="6909" idx="3"/>
            <a:endCxn id="6920" idx="2"/>
          </p:cNvCxnSpPr>
          <p:nvPr/>
        </p:nvCxnSpPr>
        <p:spPr>
          <a:xfrm rot="10800000" flipH="1">
            <a:off x="6824029" y="2850375"/>
            <a:ext cx="687900" cy="286200"/>
          </a:xfrm>
          <a:prstGeom prst="curvedConnector2">
            <a:avLst/>
          </a:prstGeom>
          <a:noFill/>
          <a:ln w="9525" cap="flat" cmpd="sng">
            <a:solidFill>
              <a:schemeClr val="dk2"/>
            </a:solidFill>
            <a:prstDash val="solid"/>
            <a:round/>
            <a:headEnd type="none" w="med" len="med"/>
            <a:tailEnd type="triangle" w="med" len="med"/>
          </a:ln>
        </p:spPr>
      </p:cxnSp>
      <p:cxnSp>
        <p:nvCxnSpPr>
          <p:cNvPr id="6942" name="Google Shape;6942;p71"/>
          <p:cNvCxnSpPr>
            <a:stCxn id="6916" idx="0"/>
            <a:endCxn id="6921" idx="2"/>
          </p:cNvCxnSpPr>
          <p:nvPr/>
        </p:nvCxnSpPr>
        <p:spPr>
          <a:xfrm rot="5400000" flipH="1">
            <a:off x="6383297" y="2404674"/>
            <a:ext cx="151800" cy="167400"/>
          </a:xfrm>
          <a:prstGeom prst="curvedConnector3">
            <a:avLst>
              <a:gd name="adj1" fmla="val 50028"/>
            </a:avLst>
          </a:prstGeom>
          <a:noFill/>
          <a:ln w="9525" cap="flat" cmpd="sng">
            <a:solidFill>
              <a:schemeClr val="dk2"/>
            </a:solidFill>
            <a:prstDash val="solid"/>
            <a:round/>
            <a:headEnd type="none" w="med" len="med"/>
            <a:tailEnd type="triangle" w="med" len="med"/>
          </a:ln>
        </p:spPr>
      </p:cxnSp>
      <p:cxnSp>
        <p:nvCxnSpPr>
          <p:cNvPr id="6943" name="Google Shape;6943;p71"/>
          <p:cNvCxnSpPr>
            <a:stCxn id="6918" idx="0"/>
            <a:endCxn id="6922" idx="2"/>
          </p:cNvCxnSpPr>
          <p:nvPr/>
        </p:nvCxnSpPr>
        <p:spPr>
          <a:xfrm rot="-5400000">
            <a:off x="6877009" y="2406643"/>
            <a:ext cx="145500" cy="167700"/>
          </a:xfrm>
          <a:prstGeom prst="curvedConnector3">
            <a:avLst>
              <a:gd name="adj1" fmla="val 49977"/>
            </a:avLst>
          </a:prstGeom>
          <a:noFill/>
          <a:ln w="9525" cap="flat" cmpd="sng">
            <a:solidFill>
              <a:schemeClr val="dk2"/>
            </a:solidFill>
            <a:prstDash val="solid"/>
            <a:round/>
            <a:headEnd type="none" w="med" len="med"/>
            <a:tailEnd type="triangle" w="med" len="med"/>
          </a:ln>
        </p:spPr>
      </p:cxnSp>
      <p:cxnSp>
        <p:nvCxnSpPr>
          <p:cNvPr id="6944" name="Google Shape;6944;p71"/>
          <p:cNvCxnSpPr>
            <a:stCxn id="6920" idx="0"/>
            <a:endCxn id="6923" idx="2"/>
          </p:cNvCxnSpPr>
          <p:nvPr/>
        </p:nvCxnSpPr>
        <p:spPr>
          <a:xfrm rot="-5400000">
            <a:off x="7521559" y="2394475"/>
            <a:ext cx="160200" cy="179400"/>
          </a:xfrm>
          <a:prstGeom prst="curvedConnector3">
            <a:avLst>
              <a:gd name="adj1" fmla="val 50009"/>
            </a:avLst>
          </a:prstGeom>
          <a:noFill/>
          <a:ln w="9525" cap="flat" cmpd="sng">
            <a:solidFill>
              <a:schemeClr val="dk2"/>
            </a:solidFill>
            <a:prstDash val="solid"/>
            <a:round/>
            <a:headEnd type="none" w="med" len="med"/>
            <a:tailEnd type="triangle" w="med" len="med"/>
          </a:ln>
        </p:spPr>
      </p:cxnSp>
      <p:cxnSp>
        <p:nvCxnSpPr>
          <p:cNvPr id="6945" name="Google Shape;6945;p71"/>
          <p:cNvCxnSpPr>
            <a:stCxn id="6922" idx="0"/>
            <a:endCxn id="6924" idx="2"/>
          </p:cNvCxnSpPr>
          <p:nvPr/>
        </p:nvCxnSpPr>
        <p:spPr>
          <a:xfrm rot="5400000" flipH="1">
            <a:off x="6890969" y="2054210"/>
            <a:ext cx="175500" cy="109500"/>
          </a:xfrm>
          <a:prstGeom prst="curvedConnector3">
            <a:avLst>
              <a:gd name="adj1" fmla="val 49996"/>
            </a:avLst>
          </a:prstGeom>
          <a:noFill/>
          <a:ln w="9525" cap="flat" cmpd="sng">
            <a:solidFill>
              <a:schemeClr val="dk2"/>
            </a:solidFill>
            <a:prstDash val="solid"/>
            <a:round/>
            <a:headEnd type="none" w="med" len="med"/>
            <a:tailEnd type="triangle" w="med" len="med"/>
          </a:ln>
        </p:spPr>
      </p:cxnSp>
      <p:cxnSp>
        <p:nvCxnSpPr>
          <p:cNvPr id="6946" name="Google Shape;6946;p71"/>
          <p:cNvCxnSpPr>
            <a:stCxn id="6924" idx="0"/>
            <a:endCxn id="6929" idx="2"/>
          </p:cNvCxnSpPr>
          <p:nvPr/>
        </p:nvCxnSpPr>
        <p:spPr>
          <a:xfrm rot="5400000" flipH="1">
            <a:off x="6746035" y="1557125"/>
            <a:ext cx="141300" cy="2145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7" name="Google Shape;6947;p71"/>
          <p:cNvCxnSpPr>
            <a:stCxn id="6925" idx="0"/>
            <a:endCxn id="6929" idx="2"/>
          </p:cNvCxnSpPr>
          <p:nvPr/>
        </p:nvCxnSpPr>
        <p:spPr>
          <a:xfrm rot="-5400000">
            <a:off x="6547285" y="1573025"/>
            <a:ext cx="141300" cy="1827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8" name="Google Shape;6948;p71"/>
          <p:cNvCxnSpPr>
            <a:stCxn id="6927" idx="0"/>
            <a:endCxn id="6928" idx="2"/>
          </p:cNvCxnSpPr>
          <p:nvPr/>
        </p:nvCxnSpPr>
        <p:spPr>
          <a:xfrm rot="5400000" flipH="1">
            <a:off x="6017879" y="1547225"/>
            <a:ext cx="141300" cy="234300"/>
          </a:xfrm>
          <a:prstGeom prst="curvedConnector3">
            <a:avLst>
              <a:gd name="adj1" fmla="val 49965"/>
            </a:avLst>
          </a:prstGeom>
          <a:noFill/>
          <a:ln w="9525" cap="flat" cmpd="sng">
            <a:solidFill>
              <a:schemeClr val="dk2"/>
            </a:solidFill>
            <a:prstDash val="solid"/>
            <a:round/>
            <a:headEnd type="none" w="med" len="med"/>
            <a:tailEnd type="triangle" w="med" len="med"/>
          </a:ln>
        </p:spPr>
      </p:cxnSp>
      <p:cxnSp>
        <p:nvCxnSpPr>
          <p:cNvPr id="6949" name="Google Shape;6949;p71"/>
          <p:cNvCxnSpPr>
            <a:stCxn id="6926" idx="0"/>
            <a:endCxn id="6928" idx="2"/>
          </p:cNvCxnSpPr>
          <p:nvPr/>
        </p:nvCxnSpPr>
        <p:spPr>
          <a:xfrm rot="-5400000">
            <a:off x="5805803" y="1562699"/>
            <a:ext cx="134400" cy="196500"/>
          </a:xfrm>
          <a:prstGeom prst="curvedConnector3">
            <a:avLst>
              <a:gd name="adj1" fmla="val 49972"/>
            </a:avLst>
          </a:prstGeom>
          <a:noFill/>
          <a:ln w="9525" cap="flat" cmpd="sng">
            <a:solidFill>
              <a:schemeClr val="dk2"/>
            </a:solidFill>
            <a:prstDash val="solid"/>
            <a:round/>
            <a:headEnd type="none" w="med" len="med"/>
            <a:tailEnd type="triangle" w="med" len="med"/>
          </a:ln>
        </p:spPr>
      </p:cxnSp>
      <p:cxnSp>
        <p:nvCxnSpPr>
          <p:cNvPr id="6950" name="Google Shape;6950;p71"/>
          <p:cNvCxnSpPr>
            <a:stCxn id="6921" idx="0"/>
            <a:endCxn id="6925" idx="2"/>
          </p:cNvCxnSpPr>
          <p:nvPr/>
        </p:nvCxnSpPr>
        <p:spPr>
          <a:xfrm rot="-5400000">
            <a:off x="6366012" y="2030788"/>
            <a:ext cx="170100" cy="1509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1" name="Google Shape;6951;p71"/>
          <p:cNvCxnSpPr>
            <a:stCxn id="6921" idx="0"/>
            <a:endCxn id="6927" idx="2"/>
          </p:cNvCxnSpPr>
          <p:nvPr/>
        </p:nvCxnSpPr>
        <p:spPr>
          <a:xfrm rot="5400000" flipH="1">
            <a:off x="6205662" y="2021338"/>
            <a:ext cx="170100" cy="169800"/>
          </a:xfrm>
          <a:prstGeom prst="curvedConnector3">
            <a:avLst>
              <a:gd name="adj1" fmla="val 49989"/>
            </a:avLst>
          </a:prstGeom>
          <a:noFill/>
          <a:ln w="9525" cap="flat" cmpd="sng">
            <a:solidFill>
              <a:schemeClr val="dk2"/>
            </a:solidFill>
            <a:prstDash val="solid"/>
            <a:round/>
            <a:headEnd type="none" w="med" len="med"/>
            <a:tailEnd type="triangle" w="med" len="med"/>
          </a:ln>
        </p:spPr>
      </p:cxnSp>
      <p:cxnSp>
        <p:nvCxnSpPr>
          <p:cNvPr id="6952" name="Google Shape;6952;p71"/>
          <p:cNvCxnSpPr>
            <a:stCxn id="6928" idx="0"/>
            <a:endCxn id="6930" idx="2"/>
          </p:cNvCxnSpPr>
          <p:nvPr/>
        </p:nvCxnSpPr>
        <p:spPr>
          <a:xfrm rot="10800000" flipH="1">
            <a:off x="5971283" y="1199025"/>
            <a:ext cx="1365000" cy="173700"/>
          </a:xfrm>
          <a:prstGeom prst="straightConnector1">
            <a:avLst/>
          </a:prstGeom>
          <a:noFill/>
          <a:ln w="9525" cap="flat" cmpd="sng">
            <a:solidFill>
              <a:schemeClr val="dk2"/>
            </a:solidFill>
            <a:prstDash val="solid"/>
            <a:round/>
            <a:headEnd type="none" w="med" len="med"/>
            <a:tailEnd type="none" w="med" len="med"/>
          </a:ln>
        </p:spPr>
      </p:cxnSp>
      <p:cxnSp>
        <p:nvCxnSpPr>
          <p:cNvPr id="6953" name="Google Shape;6953;p71"/>
          <p:cNvCxnSpPr>
            <a:stCxn id="6929" idx="0"/>
            <a:endCxn id="6930" idx="2"/>
          </p:cNvCxnSpPr>
          <p:nvPr/>
        </p:nvCxnSpPr>
        <p:spPr>
          <a:xfrm rot="10800000" flipH="1">
            <a:off x="6709287" y="1199025"/>
            <a:ext cx="627000" cy="173700"/>
          </a:xfrm>
          <a:prstGeom prst="straightConnector1">
            <a:avLst/>
          </a:prstGeom>
          <a:noFill/>
          <a:ln w="9525" cap="flat" cmpd="sng">
            <a:solidFill>
              <a:schemeClr val="dk2"/>
            </a:solidFill>
            <a:prstDash val="solid"/>
            <a:round/>
            <a:headEnd type="none" w="med" len="med"/>
            <a:tailEnd type="none" w="med" len="med"/>
          </a:ln>
        </p:spPr>
      </p:cxnSp>
      <p:cxnSp>
        <p:nvCxnSpPr>
          <p:cNvPr id="6954" name="Google Shape;6954;p71"/>
          <p:cNvCxnSpPr>
            <a:stCxn id="6923" idx="0"/>
            <a:endCxn id="6930" idx="2"/>
          </p:cNvCxnSpPr>
          <p:nvPr/>
        </p:nvCxnSpPr>
        <p:spPr>
          <a:xfrm rot="10800000">
            <a:off x="7336454" y="1198947"/>
            <a:ext cx="354900" cy="984000"/>
          </a:xfrm>
          <a:prstGeom prst="straightConnector1">
            <a:avLst/>
          </a:prstGeom>
          <a:noFill/>
          <a:ln w="9525" cap="flat" cmpd="sng">
            <a:solidFill>
              <a:schemeClr val="dk2"/>
            </a:solidFill>
            <a:prstDash val="solid"/>
            <a:round/>
            <a:headEnd type="none" w="med" len="med"/>
            <a:tailEnd type="none" w="med" len="med"/>
          </a:ln>
        </p:spPr>
      </p:cxnSp>
      <p:sp>
        <p:nvSpPr>
          <p:cNvPr id="6955" name="Google Shape;6955;p71"/>
          <p:cNvSpPr txBox="1"/>
          <p:nvPr/>
        </p:nvSpPr>
        <p:spPr>
          <a:xfrm>
            <a:off x="6493053" y="3953964"/>
            <a:ext cx="7662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956" name="Google Shape;6956;p71"/>
          <p:cNvCxnSpPr>
            <a:stCxn id="6909" idx="1"/>
            <a:endCxn id="6926" idx="2"/>
          </p:cNvCxnSpPr>
          <p:nvPr/>
        </p:nvCxnSpPr>
        <p:spPr>
          <a:xfrm rot="10800000">
            <a:off x="5774629" y="2014275"/>
            <a:ext cx="789300" cy="11223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960"/>
        <p:cNvGrpSpPr/>
        <p:nvPr/>
      </p:nvGrpSpPr>
      <p:grpSpPr>
        <a:xfrm>
          <a:off x="0" y="0"/>
          <a:ext cx="0" cy="0"/>
          <a:chOff x="0" y="0"/>
          <a:chExt cx="0" cy="0"/>
        </a:xfrm>
      </p:grpSpPr>
      <p:sp>
        <p:nvSpPr>
          <p:cNvPr id="6961" name="Google Shape;6961;p72"/>
          <p:cNvSpPr/>
          <p:nvPr/>
        </p:nvSpPr>
        <p:spPr>
          <a:xfrm>
            <a:off x="7008822" y="3239075"/>
            <a:ext cx="1096500" cy="1121100"/>
          </a:xfrm>
          <a:prstGeom prst="cube">
            <a:avLst>
              <a:gd name="adj" fmla="val 77881"/>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3081550" y="2365050"/>
            <a:ext cx="460500" cy="413400"/>
          </a:xfrm>
          <a:prstGeom prst="cube">
            <a:avLst>
              <a:gd name="adj" fmla="val 53665"/>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3790101" y="3105686"/>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3793085" y="3380103"/>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3885612" y="3479697"/>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3978868" y="3479697"/>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3792355" y="3479697"/>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3794135" y="3380103"/>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3888110" y="3380103"/>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3983131" y="3380103"/>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1" name="Google Shape;6971;p72"/>
          <p:cNvCxnSpPr/>
          <p:nvPr/>
        </p:nvCxnSpPr>
        <p:spPr>
          <a:xfrm>
            <a:off x="3829028" y="3441489"/>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2" name="Google Shape;6972;p72"/>
          <p:cNvCxnSpPr/>
          <p:nvPr/>
        </p:nvCxnSpPr>
        <p:spPr>
          <a:xfrm>
            <a:off x="3860862" y="3408119"/>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6973" name="Google Shape;6973;p72"/>
          <p:cNvCxnSpPr/>
          <p:nvPr/>
        </p:nvCxnSpPr>
        <p:spPr>
          <a:xfrm>
            <a:off x="3791244" y="3578212"/>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74" name="Google Shape;6974;p72"/>
          <p:cNvCxnSpPr/>
          <p:nvPr/>
        </p:nvCxnSpPr>
        <p:spPr>
          <a:xfrm>
            <a:off x="3791244" y="3695430"/>
            <a:ext cx="282300" cy="0"/>
          </a:xfrm>
          <a:prstGeom prst="straightConnector1">
            <a:avLst/>
          </a:prstGeom>
          <a:noFill/>
          <a:ln w="9525" cap="flat" cmpd="sng">
            <a:solidFill>
              <a:schemeClr val="dk2"/>
            </a:solidFill>
            <a:prstDash val="solid"/>
            <a:round/>
            <a:headEnd type="none" w="med" len="med"/>
            <a:tailEnd type="none" w="med" len="med"/>
          </a:ln>
        </p:spPr>
      </p:cxnSp>
      <p:sp>
        <p:nvSpPr>
          <p:cNvPr id="6975" name="Google Shape;6975;p72"/>
          <p:cNvSpPr/>
          <p:nvPr/>
        </p:nvSpPr>
        <p:spPr>
          <a:xfrm>
            <a:off x="4076731" y="3444059"/>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6976" name="Google Shape;6976;p72"/>
          <p:cNvSpPr/>
          <p:nvPr/>
        </p:nvSpPr>
        <p:spPr>
          <a:xfrm>
            <a:off x="4113176" y="3409663"/>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6977" name="Google Shape;6977;p72"/>
          <p:cNvSpPr/>
          <p:nvPr/>
        </p:nvSpPr>
        <p:spPr>
          <a:xfrm>
            <a:off x="4143204" y="3382968"/>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6978" name="Google Shape;6978;p72"/>
          <p:cNvCxnSpPr/>
          <p:nvPr/>
        </p:nvCxnSpPr>
        <p:spPr>
          <a:xfrm rot="10800000" flipH="1">
            <a:off x="4074411" y="3477751"/>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6979" name="Google Shape;6979;p72"/>
          <p:cNvCxnSpPr/>
          <p:nvPr/>
        </p:nvCxnSpPr>
        <p:spPr>
          <a:xfrm rot="10800000" flipH="1">
            <a:off x="4074411" y="3591718"/>
            <a:ext cx="99900" cy="100800"/>
          </a:xfrm>
          <a:prstGeom prst="straightConnector1">
            <a:avLst/>
          </a:prstGeom>
          <a:noFill/>
          <a:ln w="9525" cap="flat" cmpd="sng">
            <a:solidFill>
              <a:schemeClr val="dk2"/>
            </a:solidFill>
            <a:prstDash val="solid"/>
            <a:round/>
            <a:headEnd type="none" w="med" len="med"/>
            <a:tailEnd type="none" w="med" len="med"/>
          </a:ln>
        </p:spPr>
      </p:cxnSp>
      <p:sp>
        <p:nvSpPr>
          <p:cNvPr id="6980" name="Google Shape;6980;p72"/>
          <p:cNvSpPr/>
          <p:nvPr/>
        </p:nvSpPr>
        <p:spPr>
          <a:xfrm>
            <a:off x="4517216" y="3109170"/>
            <a:ext cx="658500" cy="1635300"/>
          </a:xfrm>
          <a:prstGeom prst="cube">
            <a:avLst>
              <a:gd name="adj" fmla="val 5678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4593289" y="3483181"/>
            <a:ext cx="93300" cy="100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4686546" y="3483181"/>
            <a:ext cx="93300" cy="100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4503365" y="3445795"/>
            <a:ext cx="190500" cy="33600"/>
          </a:xfrm>
          <a:prstGeom prst="parallelogram">
            <a:avLst>
              <a:gd name="adj" fmla="val 94805"/>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4595784" y="3445492"/>
            <a:ext cx="129000" cy="336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4688593" y="3445452"/>
            <a:ext cx="129000" cy="33600"/>
          </a:xfrm>
          <a:prstGeom prst="parallelogram">
            <a:avLst>
              <a:gd name="adj" fmla="val 9189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6" name="Google Shape;6986;p72"/>
          <p:cNvCxnSpPr/>
          <p:nvPr/>
        </p:nvCxnSpPr>
        <p:spPr>
          <a:xfrm>
            <a:off x="4536706" y="344497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7" name="Google Shape;6987;p72"/>
          <p:cNvCxnSpPr/>
          <p:nvPr/>
        </p:nvCxnSpPr>
        <p:spPr>
          <a:xfrm>
            <a:off x="4498922" y="3581696"/>
            <a:ext cx="282300" cy="0"/>
          </a:xfrm>
          <a:prstGeom prst="straightConnector1">
            <a:avLst/>
          </a:prstGeom>
          <a:noFill/>
          <a:ln w="9525" cap="flat" cmpd="sng">
            <a:solidFill>
              <a:schemeClr val="dk2"/>
            </a:solidFill>
            <a:prstDash val="solid"/>
            <a:round/>
            <a:headEnd type="none" w="med" len="med"/>
            <a:tailEnd type="none" w="med" len="med"/>
          </a:ln>
        </p:spPr>
      </p:cxnSp>
      <p:cxnSp>
        <p:nvCxnSpPr>
          <p:cNvPr id="6988" name="Google Shape;6988;p72"/>
          <p:cNvCxnSpPr/>
          <p:nvPr/>
        </p:nvCxnSpPr>
        <p:spPr>
          <a:xfrm rot="10800000" flipH="1">
            <a:off x="4781570" y="3544153"/>
            <a:ext cx="38400" cy="38400"/>
          </a:xfrm>
          <a:prstGeom prst="straightConnector1">
            <a:avLst/>
          </a:prstGeom>
          <a:noFill/>
          <a:ln w="9525" cap="flat" cmpd="sng">
            <a:solidFill>
              <a:schemeClr val="dk2"/>
            </a:solidFill>
            <a:prstDash val="solid"/>
            <a:round/>
            <a:headEnd type="none" w="med" len="med"/>
            <a:tailEnd type="none" w="med" len="med"/>
          </a:ln>
        </p:spPr>
      </p:cxnSp>
      <p:sp>
        <p:nvSpPr>
          <p:cNvPr id="6989" name="Google Shape;6989;p72"/>
          <p:cNvSpPr/>
          <p:nvPr/>
        </p:nvSpPr>
        <p:spPr>
          <a:xfrm>
            <a:off x="4781218" y="3446389"/>
            <a:ext cx="38126" cy="134840"/>
          </a:xfrm>
          <a:custGeom>
            <a:avLst/>
            <a:gdLst/>
            <a:ahLst/>
            <a:cxnLst/>
            <a:rect l="l" t="t" r="r" b="b"/>
            <a:pathLst>
              <a:path w="3501" h="12382" extrusionOk="0">
                <a:moveTo>
                  <a:pt x="0" y="3453"/>
                </a:moveTo>
                <a:lnTo>
                  <a:pt x="3501" y="0"/>
                </a:lnTo>
                <a:lnTo>
                  <a:pt x="3501" y="9001"/>
                </a:lnTo>
                <a:lnTo>
                  <a:pt x="167" y="12382"/>
                </a:lnTo>
                <a:close/>
              </a:path>
            </a:pathLst>
          </a:custGeom>
          <a:solidFill>
            <a:srgbClr val="FFF2CC"/>
          </a:solidFill>
          <a:ln w="9525" cap="flat" cmpd="sng">
            <a:solidFill>
              <a:schemeClr val="dk2"/>
            </a:solidFill>
            <a:prstDash val="solid"/>
            <a:round/>
            <a:headEnd type="none" w="med" len="med"/>
            <a:tailEnd type="none" w="med" len="med"/>
          </a:ln>
        </p:spPr>
      </p:sp>
      <p:cxnSp>
        <p:nvCxnSpPr>
          <p:cNvPr id="6990" name="Google Shape;6990;p72"/>
          <p:cNvCxnSpPr/>
          <p:nvPr/>
        </p:nvCxnSpPr>
        <p:spPr>
          <a:xfrm rot="10800000" flipH="1">
            <a:off x="4128130" y="3533527"/>
            <a:ext cx="384000" cy="60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6991" name="Google Shape;6991;p72"/>
          <p:cNvSpPr/>
          <p:nvPr/>
        </p:nvSpPr>
        <p:spPr>
          <a:xfrm>
            <a:off x="4500033" y="3483181"/>
            <a:ext cx="93300" cy="100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5244350" y="3105675"/>
            <a:ext cx="460500" cy="1635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5244351" y="3427275"/>
            <a:ext cx="138000" cy="133800"/>
          </a:xfrm>
          <a:prstGeom prst="cube">
            <a:avLst>
              <a:gd name="adj" fmla="val 28246"/>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4" name="Google Shape;6994;p72"/>
          <p:cNvCxnSpPr/>
          <p:nvPr/>
        </p:nvCxnSpPr>
        <p:spPr>
          <a:xfrm rot="10800000" flipH="1">
            <a:off x="4813012" y="3513034"/>
            <a:ext cx="437400" cy="1500"/>
          </a:xfrm>
          <a:prstGeom prst="curvedConnector3">
            <a:avLst>
              <a:gd name="adj1" fmla="val 100935"/>
            </a:avLst>
          </a:prstGeom>
          <a:noFill/>
          <a:ln w="19050" cap="flat" cmpd="sng">
            <a:solidFill>
              <a:srgbClr val="FF0000"/>
            </a:solidFill>
            <a:prstDash val="solid"/>
            <a:round/>
            <a:headEnd type="none" w="med" len="med"/>
            <a:tailEnd type="triangle" w="med" len="med"/>
          </a:ln>
        </p:spPr>
      </p:cxnSp>
      <p:pic>
        <p:nvPicPr>
          <p:cNvPr id="6995" name="Google Shape;6995;p72"/>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96" name="Google Shape;6996;p72"/>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97" name="Google Shape;6997;p72"/>
          <p:cNvGrpSpPr/>
          <p:nvPr/>
        </p:nvGrpSpPr>
        <p:grpSpPr>
          <a:xfrm>
            <a:off x="246407" y="1581479"/>
            <a:ext cx="383067" cy="413400"/>
            <a:chOff x="2476982" y="2030254"/>
            <a:chExt cx="383067" cy="413400"/>
          </a:xfrm>
        </p:grpSpPr>
        <p:sp>
          <p:nvSpPr>
            <p:cNvPr id="6998" name="Google Shape;6998;p72"/>
            <p:cNvSpPr/>
            <p:nvPr/>
          </p:nvSpPr>
          <p:spPr>
            <a:xfrm>
              <a:off x="2478823" y="2030254"/>
              <a:ext cx="380400" cy="413400"/>
            </a:xfrm>
            <a:prstGeom prst="cube">
              <a:avLst>
                <a:gd name="adj" fmla="val 25539"/>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571349" y="2129848"/>
              <a:ext cx="93300" cy="3138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664605" y="2129848"/>
              <a:ext cx="93300" cy="3138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478093" y="2129848"/>
              <a:ext cx="93300" cy="31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479873" y="2030254"/>
              <a:ext cx="190500" cy="95400"/>
            </a:xfrm>
            <a:prstGeom prst="parallelogram">
              <a:avLst>
                <a:gd name="adj" fmla="val 99657"/>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573848" y="2030254"/>
              <a:ext cx="190500" cy="95400"/>
            </a:xfrm>
            <a:prstGeom prst="parallelogram">
              <a:avLst>
                <a:gd name="adj" fmla="val 99657"/>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668868" y="2030254"/>
              <a:ext cx="190500" cy="95400"/>
            </a:xfrm>
            <a:prstGeom prst="parallelogram">
              <a:avLst>
                <a:gd name="adj" fmla="val 9965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5" name="Google Shape;7005;p72"/>
            <p:cNvCxnSpPr/>
            <p:nvPr/>
          </p:nvCxnSpPr>
          <p:spPr>
            <a:xfrm>
              <a:off x="2514766" y="2091640"/>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6" name="Google Shape;7006;p72"/>
            <p:cNvCxnSpPr/>
            <p:nvPr/>
          </p:nvCxnSpPr>
          <p:spPr>
            <a:xfrm>
              <a:off x="2546599" y="2058270"/>
              <a:ext cx="285900" cy="1200"/>
            </a:xfrm>
            <a:prstGeom prst="straightConnector1">
              <a:avLst/>
            </a:prstGeom>
            <a:noFill/>
            <a:ln w="9525" cap="flat" cmpd="sng">
              <a:solidFill>
                <a:schemeClr val="dk2"/>
              </a:solidFill>
              <a:prstDash val="solid"/>
              <a:round/>
              <a:headEnd type="none" w="med" len="med"/>
              <a:tailEnd type="none" w="med" len="med"/>
            </a:ln>
          </p:spPr>
        </p:cxnSp>
        <p:cxnSp>
          <p:nvCxnSpPr>
            <p:cNvPr id="7007" name="Google Shape;7007;p72"/>
            <p:cNvCxnSpPr/>
            <p:nvPr/>
          </p:nvCxnSpPr>
          <p:spPr>
            <a:xfrm>
              <a:off x="2476982" y="2228363"/>
              <a:ext cx="282300" cy="0"/>
            </a:xfrm>
            <a:prstGeom prst="straightConnector1">
              <a:avLst/>
            </a:prstGeom>
            <a:noFill/>
            <a:ln w="9525" cap="flat" cmpd="sng">
              <a:solidFill>
                <a:schemeClr val="dk2"/>
              </a:solidFill>
              <a:prstDash val="solid"/>
              <a:round/>
              <a:headEnd type="none" w="med" len="med"/>
              <a:tailEnd type="none" w="med" len="med"/>
            </a:ln>
          </p:spPr>
        </p:cxnSp>
        <p:cxnSp>
          <p:nvCxnSpPr>
            <p:cNvPr id="7008" name="Google Shape;7008;p72"/>
            <p:cNvCxnSpPr/>
            <p:nvPr/>
          </p:nvCxnSpPr>
          <p:spPr>
            <a:xfrm>
              <a:off x="2476982" y="2345581"/>
              <a:ext cx="282300" cy="0"/>
            </a:xfrm>
            <a:prstGeom prst="straightConnector1">
              <a:avLst/>
            </a:prstGeom>
            <a:noFill/>
            <a:ln w="9525" cap="flat" cmpd="sng">
              <a:solidFill>
                <a:schemeClr val="dk2"/>
              </a:solidFill>
              <a:prstDash val="solid"/>
              <a:round/>
              <a:headEnd type="none" w="med" len="med"/>
              <a:tailEnd type="none" w="med" len="med"/>
            </a:ln>
          </p:spPr>
        </p:cxnSp>
        <p:sp>
          <p:nvSpPr>
            <p:cNvPr id="7009" name="Google Shape;7009;p72"/>
            <p:cNvSpPr/>
            <p:nvPr/>
          </p:nvSpPr>
          <p:spPr>
            <a:xfrm>
              <a:off x="2762469" y="2094211"/>
              <a:ext cx="34641" cy="347228"/>
            </a:xfrm>
            <a:custGeom>
              <a:avLst/>
              <a:gdLst/>
              <a:ahLst/>
              <a:cxnLst/>
              <a:rect l="l" t="t" r="r" b="b"/>
              <a:pathLst>
                <a:path w="3181" h="31885" extrusionOk="0">
                  <a:moveTo>
                    <a:pt x="3181" y="0"/>
                  </a:moveTo>
                  <a:lnTo>
                    <a:pt x="3181" y="28703"/>
                  </a:lnTo>
                  <a:lnTo>
                    <a:pt x="0" y="31885"/>
                  </a:lnTo>
                  <a:lnTo>
                    <a:pt x="0" y="3158"/>
                  </a:lnTo>
                  <a:close/>
                </a:path>
              </a:pathLst>
            </a:custGeom>
            <a:solidFill>
              <a:srgbClr val="FFF2CC"/>
            </a:solidFill>
            <a:ln w="9525" cap="flat" cmpd="sng">
              <a:solidFill>
                <a:schemeClr val="dk2"/>
              </a:solidFill>
              <a:prstDash val="solid"/>
              <a:round/>
              <a:headEnd type="none" w="med" len="med"/>
              <a:tailEnd type="none" w="med" len="med"/>
            </a:ln>
          </p:spPr>
        </p:sp>
        <p:sp>
          <p:nvSpPr>
            <p:cNvPr id="7010" name="Google Shape;7010;p72"/>
            <p:cNvSpPr/>
            <p:nvPr/>
          </p:nvSpPr>
          <p:spPr>
            <a:xfrm>
              <a:off x="2798913" y="2059814"/>
              <a:ext cx="30536" cy="346716"/>
            </a:xfrm>
            <a:custGeom>
              <a:avLst/>
              <a:gdLst/>
              <a:ahLst/>
              <a:cxnLst/>
              <a:rect l="l" t="t" r="r" b="b"/>
              <a:pathLst>
                <a:path w="2804" h="31838" extrusionOk="0">
                  <a:moveTo>
                    <a:pt x="2804" y="0"/>
                  </a:moveTo>
                  <a:lnTo>
                    <a:pt x="2804" y="29033"/>
                  </a:lnTo>
                  <a:lnTo>
                    <a:pt x="0" y="31838"/>
                  </a:lnTo>
                  <a:lnTo>
                    <a:pt x="0" y="2969"/>
                  </a:lnTo>
                  <a:close/>
                </a:path>
              </a:pathLst>
            </a:custGeom>
            <a:solidFill>
              <a:srgbClr val="FFF2CC"/>
            </a:solidFill>
            <a:ln w="9525" cap="flat" cmpd="sng">
              <a:solidFill>
                <a:schemeClr val="dk2"/>
              </a:solidFill>
              <a:prstDash val="solid"/>
              <a:round/>
              <a:headEnd type="none" w="med" len="med"/>
              <a:tailEnd type="none" w="med" len="med"/>
            </a:ln>
          </p:spPr>
        </p:sp>
        <p:sp>
          <p:nvSpPr>
            <p:cNvPr id="7011" name="Google Shape;7011;p72"/>
            <p:cNvSpPr/>
            <p:nvPr/>
          </p:nvSpPr>
          <p:spPr>
            <a:xfrm>
              <a:off x="2828942" y="2033119"/>
              <a:ext cx="29773" cy="340813"/>
            </a:xfrm>
            <a:custGeom>
              <a:avLst/>
              <a:gdLst/>
              <a:ahLst/>
              <a:cxnLst/>
              <a:rect l="l" t="t" r="r" b="b"/>
              <a:pathLst>
                <a:path w="2734" h="31296" extrusionOk="0">
                  <a:moveTo>
                    <a:pt x="0" y="2545"/>
                  </a:moveTo>
                  <a:lnTo>
                    <a:pt x="2734" y="0"/>
                  </a:lnTo>
                  <a:lnTo>
                    <a:pt x="2734" y="28845"/>
                  </a:lnTo>
                  <a:lnTo>
                    <a:pt x="283" y="31296"/>
                  </a:lnTo>
                  <a:close/>
                </a:path>
              </a:pathLst>
            </a:custGeom>
            <a:solidFill>
              <a:srgbClr val="FFF2CC"/>
            </a:solidFill>
            <a:ln w="9525" cap="flat" cmpd="sng">
              <a:solidFill>
                <a:schemeClr val="dk2"/>
              </a:solidFill>
              <a:prstDash val="solid"/>
              <a:round/>
              <a:headEnd type="none" w="med" len="med"/>
              <a:tailEnd type="none" w="med" len="med"/>
            </a:ln>
          </p:spPr>
        </p:sp>
        <p:cxnSp>
          <p:nvCxnSpPr>
            <p:cNvPr id="7012" name="Google Shape;7012;p72"/>
            <p:cNvCxnSpPr/>
            <p:nvPr/>
          </p:nvCxnSpPr>
          <p:spPr>
            <a:xfrm rot="10800000" flipH="1">
              <a:off x="2760149" y="2127902"/>
              <a:ext cx="99900" cy="100800"/>
            </a:xfrm>
            <a:prstGeom prst="straightConnector1">
              <a:avLst/>
            </a:prstGeom>
            <a:noFill/>
            <a:ln w="9525" cap="flat" cmpd="sng">
              <a:solidFill>
                <a:schemeClr val="dk2"/>
              </a:solidFill>
              <a:prstDash val="solid"/>
              <a:round/>
              <a:headEnd type="none" w="med" len="med"/>
              <a:tailEnd type="none" w="med" len="med"/>
            </a:ln>
          </p:spPr>
        </p:cxnSp>
        <p:cxnSp>
          <p:nvCxnSpPr>
            <p:cNvPr id="7013" name="Google Shape;7013;p72"/>
            <p:cNvCxnSpPr/>
            <p:nvPr/>
          </p:nvCxnSpPr>
          <p:spPr>
            <a:xfrm rot="10800000" flipH="1">
              <a:off x="2760149" y="2241869"/>
              <a:ext cx="99900" cy="100800"/>
            </a:xfrm>
            <a:prstGeom prst="straightConnector1">
              <a:avLst/>
            </a:prstGeom>
            <a:noFill/>
            <a:ln w="9525" cap="flat" cmpd="sng">
              <a:solidFill>
                <a:schemeClr val="dk2"/>
              </a:solidFill>
              <a:prstDash val="solid"/>
              <a:round/>
              <a:headEnd type="none" w="med" len="med"/>
              <a:tailEnd type="none" w="med" len="med"/>
            </a:ln>
          </p:spPr>
        </p:cxnSp>
      </p:grpSp>
      <p:cxnSp>
        <p:nvCxnSpPr>
          <p:cNvPr id="7014" name="Google Shape;7014;p72"/>
          <p:cNvCxnSpPr/>
          <p:nvPr/>
        </p:nvCxnSpPr>
        <p:spPr>
          <a:xfrm>
            <a:off x="1253112" y="2398275"/>
            <a:ext cx="1356000" cy="15000"/>
          </a:xfrm>
          <a:prstGeom prst="curvedConnector3">
            <a:avLst>
              <a:gd name="adj1" fmla="val 50000"/>
            </a:avLst>
          </a:prstGeom>
          <a:noFill/>
          <a:ln w="19050" cap="flat" cmpd="sng">
            <a:solidFill>
              <a:srgbClr val="FF0000"/>
            </a:solidFill>
            <a:prstDash val="solid"/>
            <a:round/>
            <a:headEnd type="none" w="med" len="med"/>
            <a:tailEnd type="triangle" w="med" len="med"/>
          </a:ln>
        </p:spPr>
      </p:cxnSp>
      <p:sp>
        <p:nvSpPr>
          <p:cNvPr id="7015" name="Google Shape;7015;p72"/>
          <p:cNvSpPr/>
          <p:nvPr/>
        </p:nvSpPr>
        <p:spPr>
          <a:xfrm>
            <a:off x="3272279" y="1687075"/>
            <a:ext cx="380400" cy="3078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6" name="Google Shape;7016;p72"/>
          <p:cNvGrpSpPr/>
          <p:nvPr/>
        </p:nvGrpSpPr>
        <p:grpSpPr>
          <a:xfrm>
            <a:off x="4223438" y="763950"/>
            <a:ext cx="4067063" cy="1391151"/>
            <a:chOff x="4223438" y="763950"/>
            <a:chExt cx="4067063" cy="1391151"/>
          </a:xfrm>
        </p:grpSpPr>
        <p:grpSp>
          <p:nvGrpSpPr>
            <p:cNvPr id="7017" name="Google Shape;7017;p72"/>
            <p:cNvGrpSpPr/>
            <p:nvPr/>
          </p:nvGrpSpPr>
          <p:grpSpPr>
            <a:xfrm>
              <a:off x="5175725" y="763950"/>
              <a:ext cx="3114776" cy="1391151"/>
              <a:chOff x="3894100" y="1012700"/>
              <a:chExt cx="3114776" cy="1391151"/>
            </a:xfrm>
          </p:grpSpPr>
          <p:sp>
            <p:nvSpPr>
              <p:cNvPr id="7018" name="Google Shape;7018;p72"/>
              <p:cNvSpPr/>
              <p:nvPr/>
            </p:nvSpPr>
            <p:spPr>
              <a:xfrm>
                <a:off x="4568975" y="1374509"/>
                <a:ext cx="201900" cy="3597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5160362" y="1255361"/>
                <a:ext cx="201900" cy="5979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5753708" y="1145754"/>
                <a:ext cx="406500" cy="817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6521676" y="1012700"/>
                <a:ext cx="487200" cy="10833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2" name="Google Shape;7022;p72"/>
              <p:cNvCxnSpPr/>
              <p:nvPr/>
            </p:nvCxnSpPr>
            <p:spPr>
              <a:xfrm>
                <a:off x="4831338"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3" name="Google Shape;7023;p72"/>
              <p:cNvCxnSpPr/>
              <p:nvPr/>
            </p:nvCxnSpPr>
            <p:spPr>
              <a:xfrm>
                <a:off x="5423705" y="1551789"/>
                <a:ext cx="268500" cy="5100"/>
              </a:xfrm>
              <a:prstGeom prst="straightConnector1">
                <a:avLst/>
              </a:prstGeom>
              <a:noFill/>
              <a:ln w="9525" cap="flat" cmpd="sng">
                <a:solidFill>
                  <a:schemeClr val="dk2"/>
                </a:solidFill>
                <a:prstDash val="solid"/>
                <a:round/>
                <a:headEnd type="none" w="med" len="med"/>
                <a:tailEnd type="triangle" w="med" len="med"/>
              </a:ln>
            </p:spPr>
          </p:cxnSp>
          <p:cxnSp>
            <p:nvCxnSpPr>
              <p:cNvPr id="7024" name="Google Shape;7024;p72"/>
              <p:cNvCxnSpPr/>
              <p:nvPr/>
            </p:nvCxnSpPr>
            <p:spPr>
              <a:xfrm>
                <a:off x="6206733"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25" name="Google Shape;7025;p72"/>
              <p:cNvSpPr txBox="1"/>
              <p:nvPr/>
            </p:nvSpPr>
            <p:spPr>
              <a:xfrm>
                <a:off x="3894100" y="1598991"/>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14*14</a:t>
                </a:r>
                <a:endParaRPr sz="600"/>
              </a:p>
            </p:txBody>
          </p:sp>
          <p:sp>
            <p:nvSpPr>
              <p:cNvPr id="7026" name="Google Shape;7026;p72"/>
              <p:cNvSpPr txBox="1"/>
              <p:nvPr/>
            </p:nvSpPr>
            <p:spPr>
              <a:xfrm>
                <a:off x="4315301" y="1683755"/>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28*28</a:t>
                </a:r>
                <a:endParaRPr sz="600"/>
              </a:p>
            </p:txBody>
          </p:sp>
          <p:sp>
            <p:nvSpPr>
              <p:cNvPr id="7027" name="Google Shape;7027;p72"/>
              <p:cNvSpPr txBox="1"/>
              <p:nvPr/>
            </p:nvSpPr>
            <p:spPr>
              <a:xfrm>
                <a:off x="4935087" y="1802903"/>
                <a:ext cx="48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56*56</a:t>
                </a:r>
                <a:endParaRPr sz="600"/>
              </a:p>
            </p:txBody>
          </p:sp>
          <p:sp>
            <p:nvSpPr>
              <p:cNvPr id="7028" name="Google Shape;7028;p72"/>
              <p:cNvSpPr txBox="1"/>
              <p:nvPr/>
            </p:nvSpPr>
            <p:spPr>
              <a:xfrm>
                <a:off x="5468860" y="1936327"/>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112*112</a:t>
                </a:r>
                <a:endParaRPr sz="600"/>
              </a:p>
            </p:txBody>
          </p:sp>
          <p:sp>
            <p:nvSpPr>
              <p:cNvPr id="7029" name="Google Shape;7029;p72"/>
              <p:cNvSpPr/>
              <p:nvPr/>
            </p:nvSpPr>
            <p:spPr>
              <a:xfrm>
                <a:off x="4125632" y="1450429"/>
                <a:ext cx="98700" cy="208200"/>
              </a:xfrm>
              <a:prstGeom prst="cube">
                <a:avLst>
                  <a:gd name="adj" fmla="val 77968"/>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0" name="Google Shape;7030;p72"/>
              <p:cNvCxnSpPr/>
              <p:nvPr/>
            </p:nvCxnSpPr>
            <p:spPr>
              <a:xfrm>
                <a:off x="4262554" y="1551789"/>
                <a:ext cx="268500" cy="5100"/>
              </a:xfrm>
              <a:prstGeom prst="straightConnector1">
                <a:avLst/>
              </a:prstGeom>
              <a:noFill/>
              <a:ln w="9525" cap="flat" cmpd="sng">
                <a:solidFill>
                  <a:schemeClr val="dk2"/>
                </a:solidFill>
                <a:prstDash val="solid"/>
                <a:round/>
                <a:headEnd type="none" w="med" len="med"/>
                <a:tailEnd type="triangle" w="med" len="med"/>
              </a:ln>
            </p:spPr>
          </p:cxnSp>
          <p:sp>
            <p:nvSpPr>
              <p:cNvPr id="7031" name="Google Shape;7031;p72"/>
              <p:cNvSpPr txBox="1"/>
              <p:nvPr/>
            </p:nvSpPr>
            <p:spPr>
              <a:xfrm>
                <a:off x="6206746" y="2096051"/>
                <a:ext cx="697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t>224*224</a:t>
                </a:r>
                <a:endParaRPr sz="600"/>
              </a:p>
            </p:txBody>
          </p:sp>
        </p:grpSp>
        <p:pic>
          <p:nvPicPr>
            <p:cNvPr id="7032" name="Google Shape;7032;p72"/>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7033" name="Google Shape;7033;p72"/>
            <p:cNvSpPr txBox="1"/>
            <p:nvPr/>
          </p:nvSpPr>
          <p:spPr>
            <a:xfrm>
              <a:off x="5056475" y="1118700"/>
              <a:ext cx="28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
              </a: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037"/>
        <p:cNvGrpSpPr/>
        <p:nvPr/>
      </p:nvGrpSpPr>
      <p:grpSpPr>
        <a:xfrm>
          <a:off x="0" y="0"/>
          <a:ext cx="0" cy="0"/>
          <a:chOff x="0" y="0"/>
          <a:chExt cx="0" cy="0"/>
        </a:xfrm>
      </p:grpSpPr>
      <p:sp>
        <p:nvSpPr>
          <p:cNvPr id="7038" name="Google Shape;7038;p73"/>
          <p:cNvSpPr/>
          <p:nvPr/>
        </p:nvSpPr>
        <p:spPr>
          <a:xfrm>
            <a:off x="1873675" y="1228964"/>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3002214" y="1229000"/>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3002214" y="1685290"/>
            <a:ext cx="198000" cy="220200"/>
          </a:xfrm>
          <a:prstGeom prst="cube">
            <a:avLst>
              <a:gd name="adj" fmla="val 28246"/>
            </a:avLst>
          </a:prstGeom>
          <a:gradFill>
            <a:gsLst>
              <a:gs pos="0">
                <a:srgbClr val="00FFFF"/>
              </a:gs>
              <a:gs pos="100000">
                <a:srgbClr val="B0DAF1"/>
              </a:gs>
            </a:gsLst>
            <a:lin ang="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4414901" y="1223243"/>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5438467" y="1228977"/>
            <a:ext cx="945000" cy="2691300"/>
          </a:xfrm>
          <a:prstGeom prst="cube">
            <a:avLst>
              <a:gd name="adj" fmla="val 5678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43" name="Google Shape;7043;p73"/>
          <p:cNvCxnSpPr/>
          <p:nvPr/>
        </p:nvCxnSpPr>
        <p:spPr>
          <a:xfrm>
            <a:off x="5492686" y="1712654"/>
            <a:ext cx="405300" cy="0"/>
          </a:xfrm>
          <a:prstGeom prst="straightConnector1">
            <a:avLst/>
          </a:prstGeom>
          <a:noFill/>
          <a:ln w="9525" cap="flat" cmpd="sng">
            <a:solidFill>
              <a:schemeClr val="dk2"/>
            </a:solidFill>
            <a:prstDash val="solid"/>
            <a:round/>
            <a:headEnd type="none" w="med" len="med"/>
            <a:tailEnd type="none" w="med" len="med"/>
          </a:ln>
        </p:spPr>
      </p:cxnSp>
      <p:grpSp>
        <p:nvGrpSpPr>
          <p:cNvPr id="7044" name="Google Shape;7044;p73"/>
          <p:cNvGrpSpPr/>
          <p:nvPr/>
        </p:nvGrpSpPr>
        <p:grpSpPr>
          <a:xfrm>
            <a:off x="5438484" y="1704704"/>
            <a:ext cx="458224" cy="227991"/>
            <a:chOff x="5668659" y="1713442"/>
            <a:chExt cx="458224" cy="227991"/>
          </a:xfrm>
        </p:grpSpPr>
        <p:grpSp>
          <p:nvGrpSpPr>
            <p:cNvPr id="7045" name="Google Shape;7045;p73"/>
            <p:cNvGrpSpPr/>
            <p:nvPr/>
          </p:nvGrpSpPr>
          <p:grpSpPr>
            <a:xfrm>
              <a:off x="5802485" y="1713507"/>
              <a:ext cx="188679" cy="227926"/>
              <a:chOff x="5802485" y="1713507"/>
              <a:chExt cx="188679" cy="227926"/>
            </a:xfrm>
          </p:grpSpPr>
          <p:sp>
            <p:nvSpPr>
              <p:cNvPr id="7046" name="Google Shape;704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73"/>
            <p:cNvGrpSpPr/>
            <p:nvPr/>
          </p:nvGrpSpPr>
          <p:grpSpPr>
            <a:xfrm>
              <a:off x="5936312" y="1713442"/>
              <a:ext cx="190570" cy="227991"/>
              <a:chOff x="5936312" y="1713442"/>
              <a:chExt cx="190570" cy="227991"/>
            </a:xfrm>
          </p:grpSpPr>
          <p:sp>
            <p:nvSpPr>
              <p:cNvPr id="7049" name="Google Shape;704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52" name="Google Shape;7052;p73"/>
            <p:cNvGrpSpPr/>
            <p:nvPr/>
          </p:nvGrpSpPr>
          <p:grpSpPr>
            <a:xfrm>
              <a:off x="5668659" y="1714000"/>
              <a:ext cx="193488" cy="227433"/>
              <a:chOff x="5668659" y="1714000"/>
              <a:chExt cx="193488" cy="227433"/>
            </a:xfrm>
          </p:grpSpPr>
          <p:sp>
            <p:nvSpPr>
              <p:cNvPr id="7053" name="Google Shape;705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55" name="Google Shape;7055;p73"/>
          <p:cNvSpPr/>
          <p:nvPr/>
        </p:nvSpPr>
        <p:spPr>
          <a:xfrm>
            <a:off x="3633847" y="1099775"/>
            <a:ext cx="660600" cy="2691300"/>
          </a:xfrm>
          <a:prstGeom prst="cube">
            <a:avLst>
              <a:gd name="adj" fmla="val 77968"/>
            </a:avLst>
          </a:prstGeom>
          <a:gradFill>
            <a:gsLst>
              <a:gs pos="0">
                <a:srgbClr val="69D4F4">
                  <a:alpha val="26274"/>
                </a:srgbClr>
              </a:gs>
              <a:gs pos="100000">
                <a:srgbClr val="9F39D5">
                  <a:alpha val="16862"/>
                </a:srgbClr>
              </a:gs>
            </a:gsLst>
            <a:lin ang="13500032" scaled="0"/>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6501812" y="1685290"/>
            <a:ext cx="198000" cy="220200"/>
          </a:xfrm>
          <a:prstGeom prst="cube">
            <a:avLst>
              <a:gd name="adj" fmla="val 28246"/>
            </a:avLst>
          </a:prstGeom>
          <a:gradFill>
            <a:gsLst>
              <a:gs pos="0">
                <a:srgbClr val="00FFFF"/>
              </a:gs>
              <a:gs pos="100000">
                <a:srgbClr val="B0DAF1"/>
              </a:gs>
            </a:gsLst>
            <a:lin ang="0" scaled="0"/>
          </a:gra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57" name="Google Shape;7057;p73"/>
          <p:cNvCxnSpPr/>
          <p:nvPr/>
        </p:nvCxnSpPr>
        <p:spPr>
          <a:xfrm rot="10800000" flipH="1">
            <a:off x="5882822" y="1817493"/>
            <a:ext cx="627600" cy="24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058" name="Google Shape;7058;p73"/>
          <p:cNvGrpSpPr/>
          <p:nvPr/>
        </p:nvGrpSpPr>
        <p:grpSpPr>
          <a:xfrm>
            <a:off x="1865080" y="1651671"/>
            <a:ext cx="570552" cy="583354"/>
            <a:chOff x="506259" y="2370079"/>
            <a:chExt cx="560574" cy="638941"/>
          </a:xfrm>
        </p:grpSpPr>
        <p:grpSp>
          <p:nvGrpSpPr>
            <p:cNvPr id="7059" name="Google Shape;7059;p73"/>
            <p:cNvGrpSpPr/>
            <p:nvPr/>
          </p:nvGrpSpPr>
          <p:grpSpPr>
            <a:xfrm>
              <a:off x="608609" y="2370079"/>
              <a:ext cx="458224" cy="523616"/>
              <a:chOff x="608609" y="2370079"/>
              <a:chExt cx="458224" cy="523616"/>
            </a:xfrm>
          </p:grpSpPr>
          <p:grpSp>
            <p:nvGrpSpPr>
              <p:cNvPr id="7060" name="Google Shape;7060;p73"/>
              <p:cNvGrpSpPr/>
              <p:nvPr/>
            </p:nvGrpSpPr>
            <p:grpSpPr>
              <a:xfrm>
                <a:off x="608609" y="2665704"/>
                <a:ext cx="458224" cy="227991"/>
                <a:chOff x="5668659" y="1713442"/>
                <a:chExt cx="458224" cy="227991"/>
              </a:xfrm>
            </p:grpSpPr>
            <p:grpSp>
              <p:nvGrpSpPr>
                <p:cNvPr id="7061" name="Google Shape;7061;p73"/>
                <p:cNvGrpSpPr/>
                <p:nvPr/>
              </p:nvGrpSpPr>
              <p:grpSpPr>
                <a:xfrm>
                  <a:off x="5802485" y="1713507"/>
                  <a:ext cx="188679" cy="227926"/>
                  <a:chOff x="5802485" y="1713507"/>
                  <a:chExt cx="188679" cy="227926"/>
                </a:xfrm>
              </p:grpSpPr>
              <p:sp>
                <p:nvSpPr>
                  <p:cNvPr id="7062" name="Google Shape;706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73"/>
                <p:cNvGrpSpPr/>
                <p:nvPr/>
              </p:nvGrpSpPr>
              <p:grpSpPr>
                <a:xfrm>
                  <a:off x="5936312" y="1713442"/>
                  <a:ext cx="190570" cy="227991"/>
                  <a:chOff x="5936312" y="1713442"/>
                  <a:chExt cx="190570" cy="227991"/>
                </a:xfrm>
              </p:grpSpPr>
              <p:sp>
                <p:nvSpPr>
                  <p:cNvPr id="7065" name="Google Shape;706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68" name="Google Shape;7068;p73"/>
                <p:cNvGrpSpPr/>
                <p:nvPr/>
              </p:nvGrpSpPr>
              <p:grpSpPr>
                <a:xfrm>
                  <a:off x="5668659" y="1714000"/>
                  <a:ext cx="193488" cy="227433"/>
                  <a:chOff x="5668659" y="1714000"/>
                  <a:chExt cx="193488" cy="227433"/>
                </a:xfrm>
              </p:grpSpPr>
              <p:sp>
                <p:nvSpPr>
                  <p:cNvPr id="7069" name="Google Shape;706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1" name="Google Shape;7071;p73"/>
              <p:cNvGrpSpPr/>
              <p:nvPr/>
            </p:nvGrpSpPr>
            <p:grpSpPr>
              <a:xfrm>
                <a:off x="608609" y="2511879"/>
                <a:ext cx="458224" cy="227991"/>
                <a:chOff x="5668659" y="1713442"/>
                <a:chExt cx="458224" cy="227991"/>
              </a:xfrm>
            </p:grpSpPr>
            <p:grpSp>
              <p:nvGrpSpPr>
                <p:cNvPr id="7072" name="Google Shape;7072;p73"/>
                <p:cNvGrpSpPr/>
                <p:nvPr/>
              </p:nvGrpSpPr>
              <p:grpSpPr>
                <a:xfrm>
                  <a:off x="5802485" y="1713507"/>
                  <a:ext cx="188679" cy="227926"/>
                  <a:chOff x="5802485" y="1713507"/>
                  <a:chExt cx="188679" cy="227926"/>
                </a:xfrm>
              </p:grpSpPr>
              <p:sp>
                <p:nvSpPr>
                  <p:cNvPr id="7073" name="Google Shape;7073;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3"/>
                <p:cNvGrpSpPr/>
                <p:nvPr/>
              </p:nvGrpSpPr>
              <p:grpSpPr>
                <a:xfrm>
                  <a:off x="5936312" y="1713442"/>
                  <a:ext cx="190570" cy="227991"/>
                  <a:chOff x="5936312" y="1713442"/>
                  <a:chExt cx="190570" cy="227991"/>
                </a:xfrm>
              </p:grpSpPr>
              <p:sp>
                <p:nvSpPr>
                  <p:cNvPr id="7076" name="Google Shape;7076;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79" name="Google Shape;7079;p73"/>
                <p:cNvGrpSpPr/>
                <p:nvPr/>
              </p:nvGrpSpPr>
              <p:grpSpPr>
                <a:xfrm>
                  <a:off x="5668659" y="1714000"/>
                  <a:ext cx="193488" cy="227433"/>
                  <a:chOff x="5668659" y="1714000"/>
                  <a:chExt cx="193488" cy="227433"/>
                </a:xfrm>
              </p:grpSpPr>
              <p:sp>
                <p:nvSpPr>
                  <p:cNvPr id="7080" name="Google Shape;7080;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2" name="Google Shape;7082;p73"/>
              <p:cNvGrpSpPr/>
              <p:nvPr/>
            </p:nvGrpSpPr>
            <p:grpSpPr>
              <a:xfrm>
                <a:off x="608609" y="2370079"/>
                <a:ext cx="458224" cy="227991"/>
                <a:chOff x="5668659" y="1713442"/>
                <a:chExt cx="458224" cy="227991"/>
              </a:xfrm>
            </p:grpSpPr>
            <p:grpSp>
              <p:nvGrpSpPr>
                <p:cNvPr id="7083" name="Google Shape;7083;p73"/>
                <p:cNvGrpSpPr/>
                <p:nvPr/>
              </p:nvGrpSpPr>
              <p:grpSpPr>
                <a:xfrm>
                  <a:off x="5802485" y="1713507"/>
                  <a:ext cx="188679" cy="227926"/>
                  <a:chOff x="5802485" y="1713507"/>
                  <a:chExt cx="188679" cy="227926"/>
                </a:xfrm>
              </p:grpSpPr>
              <p:sp>
                <p:nvSpPr>
                  <p:cNvPr id="7084" name="Google Shape;7084;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73"/>
                <p:cNvGrpSpPr/>
                <p:nvPr/>
              </p:nvGrpSpPr>
              <p:grpSpPr>
                <a:xfrm>
                  <a:off x="5936312" y="1713442"/>
                  <a:ext cx="190570" cy="227991"/>
                  <a:chOff x="5936312" y="1713442"/>
                  <a:chExt cx="190570" cy="227991"/>
                </a:xfrm>
              </p:grpSpPr>
              <p:sp>
                <p:nvSpPr>
                  <p:cNvPr id="7087" name="Google Shape;7087;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090" name="Google Shape;7090;p73"/>
                <p:cNvGrpSpPr/>
                <p:nvPr/>
              </p:nvGrpSpPr>
              <p:grpSpPr>
                <a:xfrm>
                  <a:off x="5668659" y="1714000"/>
                  <a:ext cx="193488" cy="227433"/>
                  <a:chOff x="5668659" y="1714000"/>
                  <a:chExt cx="193488" cy="227433"/>
                </a:xfrm>
              </p:grpSpPr>
              <p:sp>
                <p:nvSpPr>
                  <p:cNvPr id="7091" name="Google Shape;7091;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93" name="Google Shape;7093;p73"/>
            <p:cNvGrpSpPr/>
            <p:nvPr/>
          </p:nvGrpSpPr>
          <p:grpSpPr>
            <a:xfrm>
              <a:off x="558859" y="2427004"/>
              <a:ext cx="458224" cy="523616"/>
              <a:chOff x="608609" y="2370079"/>
              <a:chExt cx="458224" cy="523616"/>
            </a:xfrm>
          </p:grpSpPr>
          <p:grpSp>
            <p:nvGrpSpPr>
              <p:cNvPr id="7094" name="Google Shape;7094;p73"/>
              <p:cNvGrpSpPr/>
              <p:nvPr/>
            </p:nvGrpSpPr>
            <p:grpSpPr>
              <a:xfrm>
                <a:off x="608609" y="2665704"/>
                <a:ext cx="458224" cy="227991"/>
                <a:chOff x="5668659" y="1713442"/>
                <a:chExt cx="458224" cy="227991"/>
              </a:xfrm>
            </p:grpSpPr>
            <p:grpSp>
              <p:nvGrpSpPr>
                <p:cNvPr id="7095" name="Google Shape;7095;p73"/>
                <p:cNvGrpSpPr/>
                <p:nvPr/>
              </p:nvGrpSpPr>
              <p:grpSpPr>
                <a:xfrm>
                  <a:off x="5802485" y="1713507"/>
                  <a:ext cx="188679" cy="227926"/>
                  <a:chOff x="5802485" y="1713507"/>
                  <a:chExt cx="188679" cy="227926"/>
                </a:xfrm>
              </p:grpSpPr>
              <p:sp>
                <p:nvSpPr>
                  <p:cNvPr id="7096" name="Google Shape;709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73"/>
                <p:cNvGrpSpPr/>
                <p:nvPr/>
              </p:nvGrpSpPr>
              <p:grpSpPr>
                <a:xfrm>
                  <a:off x="5936312" y="1713442"/>
                  <a:ext cx="190570" cy="227991"/>
                  <a:chOff x="5936312" y="1713442"/>
                  <a:chExt cx="190570" cy="227991"/>
                </a:xfrm>
              </p:grpSpPr>
              <p:sp>
                <p:nvSpPr>
                  <p:cNvPr id="7099" name="Google Shape;709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02" name="Google Shape;7102;p73"/>
                <p:cNvGrpSpPr/>
                <p:nvPr/>
              </p:nvGrpSpPr>
              <p:grpSpPr>
                <a:xfrm>
                  <a:off x="5668659" y="1714000"/>
                  <a:ext cx="193488" cy="227433"/>
                  <a:chOff x="5668659" y="1714000"/>
                  <a:chExt cx="193488" cy="227433"/>
                </a:xfrm>
              </p:grpSpPr>
              <p:sp>
                <p:nvSpPr>
                  <p:cNvPr id="7103" name="Google Shape;710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5" name="Google Shape;7105;p73"/>
              <p:cNvGrpSpPr/>
              <p:nvPr/>
            </p:nvGrpSpPr>
            <p:grpSpPr>
              <a:xfrm>
                <a:off x="608609" y="2511879"/>
                <a:ext cx="458224" cy="227991"/>
                <a:chOff x="5668659" y="1713442"/>
                <a:chExt cx="458224" cy="227991"/>
              </a:xfrm>
            </p:grpSpPr>
            <p:grpSp>
              <p:nvGrpSpPr>
                <p:cNvPr id="7106" name="Google Shape;7106;p73"/>
                <p:cNvGrpSpPr/>
                <p:nvPr/>
              </p:nvGrpSpPr>
              <p:grpSpPr>
                <a:xfrm>
                  <a:off x="5802485" y="1713507"/>
                  <a:ext cx="188679" cy="227926"/>
                  <a:chOff x="5802485" y="1713507"/>
                  <a:chExt cx="188679" cy="227926"/>
                </a:xfrm>
              </p:grpSpPr>
              <p:sp>
                <p:nvSpPr>
                  <p:cNvPr id="7107" name="Google Shape;710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5936312" y="1713442"/>
                  <a:ext cx="190570" cy="227991"/>
                  <a:chOff x="5936312" y="1713442"/>
                  <a:chExt cx="190570" cy="227991"/>
                </a:xfrm>
              </p:grpSpPr>
              <p:sp>
                <p:nvSpPr>
                  <p:cNvPr id="7110" name="Google Shape;711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13" name="Google Shape;7113;p73"/>
                <p:cNvGrpSpPr/>
                <p:nvPr/>
              </p:nvGrpSpPr>
              <p:grpSpPr>
                <a:xfrm>
                  <a:off x="5668659" y="1714000"/>
                  <a:ext cx="193488" cy="227433"/>
                  <a:chOff x="5668659" y="1714000"/>
                  <a:chExt cx="193488" cy="227433"/>
                </a:xfrm>
              </p:grpSpPr>
              <p:sp>
                <p:nvSpPr>
                  <p:cNvPr id="7114" name="Google Shape;711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6" name="Google Shape;7116;p73"/>
              <p:cNvGrpSpPr/>
              <p:nvPr/>
            </p:nvGrpSpPr>
            <p:grpSpPr>
              <a:xfrm>
                <a:off x="608609" y="2370079"/>
                <a:ext cx="458224" cy="227991"/>
                <a:chOff x="5668659" y="1713442"/>
                <a:chExt cx="458224" cy="227991"/>
              </a:xfrm>
            </p:grpSpPr>
            <p:grpSp>
              <p:nvGrpSpPr>
                <p:cNvPr id="7117" name="Google Shape;7117;p73"/>
                <p:cNvGrpSpPr/>
                <p:nvPr/>
              </p:nvGrpSpPr>
              <p:grpSpPr>
                <a:xfrm>
                  <a:off x="5802485" y="1713507"/>
                  <a:ext cx="188679" cy="227926"/>
                  <a:chOff x="5802485" y="1713507"/>
                  <a:chExt cx="188679" cy="227926"/>
                </a:xfrm>
              </p:grpSpPr>
              <p:sp>
                <p:nvSpPr>
                  <p:cNvPr id="7118" name="Google Shape;7118;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73"/>
                <p:cNvGrpSpPr/>
                <p:nvPr/>
              </p:nvGrpSpPr>
              <p:grpSpPr>
                <a:xfrm>
                  <a:off x="5936312" y="1713442"/>
                  <a:ext cx="190570" cy="227991"/>
                  <a:chOff x="5936312" y="1713442"/>
                  <a:chExt cx="190570" cy="227991"/>
                </a:xfrm>
              </p:grpSpPr>
              <p:sp>
                <p:nvSpPr>
                  <p:cNvPr id="7121" name="Google Shape;7121;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24" name="Google Shape;7124;p73"/>
                <p:cNvGrpSpPr/>
                <p:nvPr/>
              </p:nvGrpSpPr>
              <p:grpSpPr>
                <a:xfrm>
                  <a:off x="5668659" y="1714000"/>
                  <a:ext cx="193488" cy="227433"/>
                  <a:chOff x="5668659" y="1714000"/>
                  <a:chExt cx="193488" cy="227433"/>
                </a:xfrm>
              </p:grpSpPr>
              <p:sp>
                <p:nvSpPr>
                  <p:cNvPr id="7125" name="Google Shape;7125;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27" name="Google Shape;7127;p73"/>
            <p:cNvGrpSpPr/>
            <p:nvPr/>
          </p:nvGrpSpPr>
          <p:grpSpPr>
            <a:xfrm>
              <a:off x="506259" y="2485404"/>
              <a:ext cx="458224" cy="523616"/>
              <a:chOff x="608609" y="2370079"/>
              <a:chExt cx="458224" cy="523616"/>
            </a:xfrm>
          </p:grpSpPr>
          <p:grpSp>
            <p:nvGrpSpPr>
              <p:cNvPr id="7128" name="Google Shape;7128;p73"/>
              <p:cNvGrpSpPr/>
              <p:nvPr/>
            </p:nvGrpSpPr>
            <p:grpSpPr>
              <a:xfrm>
                <a:off x="608609" y="2665704"/>
                <a:ext cx="458224" cy="227991"/>
                <a:chOff x="5668659" y="1713442"/>
                <a:chExt cx="458224" cy="227991"/>
              </a:xfrm>
            </p:grpSpPr>
            <p:grpSp>
              <p:nvGrpSpPr>
                <p:cNvPr id="7129" name="Google Shape;7129;p73"/>
                <p:cNvGrpSpPr/>
                <p:nvPr/>
              </p:nvGrpSpPr>
              <p:grpSpPr>
                <a:xfrm>
                  <a:off x="5802485" y="1713507"/>
                  <a:ext cx="188679" cy="227926"/>
                  <a:chOff x="5802485" y="1713507"/>
                  <a:chExt cx="188679" cy="227926"/>
                </a:xfrm>
              </p:grpSpPr>
              <p:sp>
                <p:nvSpPr>
                  <p:cNvPr id="7130" name="Google Shape;713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3"/>
                <p:cNvGrpSpPr/>
                <p:nvPr/>
              </p:nvGrpSpPr>
              <p:grpSpPr>
                <a:xfrm>
                  <a:off x="5936312" y="1713442"/>
                  <a:ext cx="190570" cy="227991"/>
                  <a:chOff x="5936312" y="1713442"/>
                  <a:chExt cx="190570" cy="227991"/>
                </a:xfrm>
              </p:grpSpPr>
              <p:sp>
                <p:nvSpPr>
                  <p:cNvPr id="7133" name="Google Shape;713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36" name="Google Shape;7136;p73"/>
                <p:cNvGrpSpPr/>
                <p:nvPr/>
              </p:nvGrpSpPr>
              <p:grpSpPr>
                <a:xfrm>
                  <a:off x="5668659" y="1714000"/>
                  <a:ext cx="193488" cy="227433"/>
                  <a:chOff x="5668659" y="1714000"/>
                  <a:chExt cx="193488" cy="227433"/>
                </a:xfrm>
              </p:grpSpPr>
              <p:sp>
                <p:nvSpPr>
                  <p:cNvPr id="7137" name="Google Shape;713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73"/>
              <p:cNvGrpSpPr/>
              <p:nvPr/>
            </p:nvGrpSpPr>
            <p:grpSpPr>
              <a:xfrm>
                <a:off x="608609" y="2511879"/>
                <a:ext cx="458224" cy="227991"/>
                <a:chOff x="5668659" y="1713442"/>
                <a:chExt cx="458224" cy="227991"/>
              </a:xfrm>
            </p:grpSpPr>
            <p:grpSp>
              <p:nvGrpSpPr>
                <p:cNvPr id="7140" name="Google Shape;7140;p73"/>
                <p:cNvGrpSpPr/>
                <p:nvPr/>
              </p:nvGrpSpPr>
              <p:grpSpPr>
                <a:xfrm>
                  <a:off x="5802485" y="1713507"/>
                  <a:ext cx="188679" cy="227926"/>
                  <a:chOff x="5802485" y="1713507"/>
                  <a:chExt cx="188679" cy="227926"/>
                </a:xfrm>
              </p:grpSpPr>
              <p:sp>
                <p:nvSpPr>
                  <p:cNvPr id="7141" name="Google Shape;714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3"/>
                <p:cNvGrpSpPr/>
                <p:nvPr/>
              </p:nvGrpSpPr>
              <p:grpSpPr>
                <a:xfrm>
                  <a:off x="5936312" y="1713442"/>
                  <a:ext cx="190570" cy="227991"/>
                  <a:chOff x="5936312" y="1713442"/>
                  <a:chExt cx="190570" cy="227991"/>
                </a:xfrm>
              </p:grpSpPr>
              <p:sp>
                <p:nvSpPr>
                  <p:cNvPr id="7144" name="Google Shape;714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47" name="Google Shape;7147;p73"/>
                <p:cNvGrpSpPr/>
                <p:nvPr/>
              </p:nvGrpSpPr>
              <p:grpSpPr>
                <a:xfrm>
                  <a:off x="5668659" y="1714000"/>
                  <a:ext cx="193488" cy="227433"/>
                  <a:chOff x="5668659" y="1714000"/>
                  <a:chExt cx="193488" cy="227433"/>
                </a:xfrm>
              </p:grpSpPr>
              <p:sp>
                <p:nvSpPr>
                  <p:cNvPr id="7148" name="Google Shape;714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0" name="Google Shape;7150;p73"/>
              <p:cNvGrpSpPr/>
              <p:nvPr/>
            </p:nvGrpSpPr>
            <p:grpSpPr>
              <a:xfrm>
                <a:off x="608609" y="2370079"/>
                <a:ext cx="458224" cy="227991"/>
                <a:chOff x="5668659" y="1713442"/>
                <a:chExt cx="458224" cy="227991"/>
              </a:xfrm>
            </p:grpSpPr>
            <p:grpSp>
              <p:nvGrpSpPr>
                <p:cNvPr id="7151" name="Google Shape;7151;p73"/>
                <p:cNvGrpSpPr/>
                <p:nvPr/>
              </p:nvGrpSpPr>
              <p:grpSpPr>
                <a:xfrm>
                  <a:off x="5802485" y="1713507"/>
                  <a:ext cx="188679" cy="227926"/>
                  <a:chOff x="5802485" y="1713507"/>
                  <a:chExt cx="188679" cy="227926"/>
                </a:xfrm>
              </p:grpSpPr>
              <p:sp>
                <p:nvSpPr>
                  <p:cNvPr id="7152" name="Google Shape;715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3"/>
                <p:cNvGrpSpPr/>
                <p:nvPr/>
              </p:nvGrpSpPr>
              <p:grpSpPr>
                <a:xfrm>
                  <a:off x="5936312" y="1713442"/>
                  <a:ext cx="190570" cy="227991"/>
                  <a:chOff x="5936312" y="1713442"/>
                  <a:chExt cx="190570" cy="227991"/>
                </a:xfrm>
              </p:grpSpPr>
              <p:sp>
                <p:nvSpPr>
                  <p:cNvPr id="7155" name="Google Shape;715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58" name="Google Shape;7158;p73"/>
                <p:cNvGrpSpPr/>
                <p:nvPr/>
              </p:nvGrpSpPr>
              <p:grpSpPr>
                <a:xfrm>
                  <a:off x="5668659" y="1714000"/>
                  <a:ext cx="193488" cy="227433"/>
                  <a:chOff x="5668659" y="1714000"/>
                  <a:chExt cx="193488" cy="227433"/>
                </a:xfrm>
              </p:grpSpPr>
              <p:sp>
                <p:nvSpPr>
                  <p:cNvPr id="7159" name="Google Shape;715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161" name="Google Shape;7161;p73"/>
          <p:cNvCxnSpPr>
            <a:endCxn id="7040" idx="2"/>
          </p:cNvCxnSpPr>
          <p:nvPr/>
        </p:nvCxnSpPr>
        <p:spPr>
          <a:xfrm rot="10800000" flipH="1">
            <a:off x="2393814" y="1823353"/>
            <a:ext cx="608400" cy="74700"/>
          </a:xfrm>
          <a:prstGeom prst="curvedConnector3">
            <a:avLst>
              <a:gd name="adj1" fmla="val 50000"/>
            </a:avLst>
          </a:prstGeom>
          <a:noFill/>
          <a:ln w="19050" cap="flat" cmpd="sng">
            <a:solidFill>
              <a:srgbClr val="F4CCCC"/>
            </a:solidFill>
            <a:prstDash val="solid"/>
            <a:round/>
            <a:headEnd type="none" w="med" len="med"/>
            <a:tailEnd type="triangle" w="med" len="med"/>
          </a:ln>
        </p:spPr>
      </p:cxnSp>
      <p:grpSp>
        <p:nvGrpSpPr>
          <p:cNvPr id="7162" name="Google Shape;7162;p73"/>
          <p:cNvGrpSpPr/>
          <p:nvPr/>
        </p:nvGrpSpPr>
        <p:grpSpPr>
          <a:xfrm>
            <a:off x="4414892" y="1600871"/>
            <a:ext cx="570552" cy="583354"/>
            <a:chOff x="506259" y="2370079"/>
            <a:chExt cx="560574" cy="638941"/>
          </a:xfrm>
        </p:grpSpPr>
        <p:grpSp>
          <p:nvGrpSpPr>
            <p:cNvPr id="7163" name="Google Shape;7163;p73"/>
            <p:cNvGrpSpPr/>
            <p:nvPr/>
          </p:nvGrpSpPr>
          <p:grpSpPr>
            <a:xfrm>
              <a:off x="608609" y="2370079"/>
              <a:ext cx="458224" cy="523616"/>
              <a:chOff x="608609" y="2370079"/>
              <a:chExt cx="458224" cy="523616"/>
            </a:xfrm>
          </p:grpSpPr>
          <p:grpSp>
            <p:nvGrpSpPr>
              <p:cNvPr id="7164" name="Google Shape;7164;p73"/>
              <p:cNvGrpSpPr/>
              <p:nvPr/>
            </p:nvGrpSpPr>
            <p:grpSpPr>
              <a:xfrm>
                <a:off x="608609" y="2665704"/>
                <a:ext cx="458224" cy="227991"/>
                <a:chOff x="5668659" y="1713442"/>
                <a:chExt cx="458224" cy="227991"/>
              </a:xfrm>
            </p:grpSpPr>
            <p:grpSp>
              <p:nvGrpSpPr>
                <p:cNvPr id="7165" name="Google Shape;7165;p73"/>
                <p:cNvGrpSpPr/>
                <p:nvPr/>
              </p:nvGrpSpPr>
              <p:grpSpPr>
                <a:xfrm>
                  <a:off x="5802485" y="1713507"/>
                  <a:ext cx="188679" cy="227926"/>
                  <a:chOff x="5802485" y="1713507"/>
                  <a:chExt cx="188679" cy="227926"/>
                </a:xfrm>
              </p:grpSpPr>
              <p:sp>
                <p:nvSpPr>
                  <p:cNvPr id="7166" name="Google Shape;716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3"/>
                <p:cNvGrpSpPr/>
                <p:nvPr/>
              </p:nvGrpSpPr>
              <p:grpSpPr>
                <a:xfrm>
                  <a:off x="5936312" y="1713442"/>
                  <a:ext cx="190570" cy="227991"/>
                  <a:chOff x="5936312" y="1713442"/>
                  <a:chExt cx="190570" cy="227991"/>
                </a:xfrm>
              </p:grpSpPr>
              <p:sp>
                <p:nvSpPr>
                  <p:cNvPr id="7169" name="Google Shape;716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72" name="Google Shape;7172;p73"/>
                <p:cNvGrpSpPr/>
                <p:nvPr/>
              </p:nvGrpSpPr>
              <p:grpSpPr>
                <a:xfrm>
                  <a:off x="5668659" y="1714000"/>
                  <a:ext cx="193488" cy="227433"/>
                  <a:chOff x="5668659" y="1714000"/>
                  <a:chExt cx="193488" cy="227433"/>
                </a:xfrm>
              </p:grpSpPr>
              <p:sp>
                <p:nvSpPr>
                  <p:cNvPr id="7173" name="Google Shape;717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5" name="Google Shape;7175;p73"/>
              <p:cNvGrpSpPr/>
              <p:nvPr/>
            </p:nvGrpSpPr>
            <p:grpSpPr>
              <a:xfrm>
                <a:off x="608609" y="2511879"/>
                <a:ext cx="458224" cy="227991"/>
                <a:chOff x="5668659" y="1713442"/>
                <a:chExt cx="458224" cy="227991"/>
              </a:xfrm>
            </p:grpSpPr>
            <p:grpSp>
              <p:nvGrpSpPr>
                <p:cNvPr id="7176" name="Google Shape;7176;p73"/>
                <p:cNvGrpSpPr/>
                <p:nvPr/>
              </p:nvGrpSpPr>
              <p:grpSpPr>
                <a:xfrm>
                  <a:off x="5802485" y="1713507"/>
                  <a:ext cx="188679" cy="227926"/>
                  <a:chOff x="5802485" y="1713507"/>
                  <a:chExt cx="188679" cy="227926"/>
                </a:xfrm>
              </p:grpSpPr>
              <p:sp>
                <p:nvSpPr>
                  <p:cNvPr id="7177" name="Google Shape;7177;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73"/>
                <p:cNvGrpSpPr/>
                <p:nvPr/>
              </p:nvGrpSpPr>
              <p:grpSpPr>
                <a:xfrm>
                  <a:off x="5936312" y="1713442"/>
                  <a:ext cx="190570" cy="227991"/>
                  <a:chOff x="5936312" y="1713442"/>
                  <a:chExt cx="190570" cy="227991"/>
                </a:xfrm>
              </p:grpSpPr>
              <p:sp>
                <p:nvSpPr>
                  <p:cNvPr id="7180" name="Google Shape;7180;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83" name="Google Shape;7183;p73"/>
                <p:cNvGrpSpPr/>
                <p:nvPr/>
              </p:nvGrpSpPr>
              <p:grpSpPr>
                <a:xfrm>
                  <a:off x="5668659" y="1714000"/>
                  <a:ext cx="193488" cy="227433"/>
                  <a:chOff x="5668659" y="1714000"/>
                  <a:chExt cx="193488" cy="227433"/>
                </a:xfrm>
              </p:grpSpPr>
              <p:sp>
                <p:nvSpPr>
                  <p:cNvPr id="7184" name="Google Shape;7184;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6" name="Google Shape;7186;p73"/>
              <p:cNvGrpSpPr/>
              <p:nvPr/>
            </p:nvGrpSpPr>
            <p:grpSpPr>
              <a:xfrm>
                <a:off x="608609" y="2370079"/>
                <a:ext cx="458224" cy="227991"/>
                <a:chOff x="5668659" y="1713442"/>
                <a:chExt cx="458224" cy="227991"/>
              </a:xfrm>
            </p:grpSpPr>
            <p:grpSp>
              <p:nvGrpSpPr>
                <p:cNvPr id="7187" name="Google Shape;7187;p73"/>
                <p:cNvGrpSpPr/>
                <p:nvPr/>
              </p:nvGrpSpPr>
              <p:grpSpPr>
                <a:xfrm>
                  <a:off x="5802485" y="1713507"/>
                  <a:ext cx="188679" cy="227926"/>
                  <a:chOff x="5802485" y="1713507"/>
                  <a:chExt cx="188679" cy="227926"/>
                </a:xfrm>
              </p:grpSpPr>
              <p:sp>
                <p:nvSpPr>
                  <p:cNvPr id="7188" name="Google Shape;7188;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3"/>
                <p:cNvGrpSpPr/>
                <p:nvPr/>
              </p:nvGrpSpPr>
              <p:grpSpPr>
                <a:xfrm>
                  <a:off x="5936312" y="1713442"/>
                  <a:ext cx="190570" cy="227991"/>
                  <a:chOff x="5936312" y="1713442"/>
                  <a:chExt cx="190570" cy="227991"/>
                </a:xfrm>
              </p:grpSpPr>
              <p:sp>
                <p:nvSpPr>
                  <p:cNvPr id="7191" name="Google Shape;7191;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194" name="Google Shape;7194;p73"/>
                <p:cNvGrpSpPr/>
                <p:nvPr/>
              </p:nvGrpSpPr>
              <p:grpSpPr>
                <a:xfrm>
                  <a:off x="5668659" y="1714000"/>
                  <a:ext cx="193488" cy="227433"/>
                  <a:chOff x="5668659" y="1714000"/>
                  <a:chExt cx="193488" cy="227433"/>
                </a:xfrm>
              </p:grpSpPr>
              <p:sp>
                <p:nvSpPr>
                  <p:cNvPr id="7195" name="Google Shape;7195;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97" name="Google Shape;7197;p73"/>
            <p:cNvGrpSpPr/>
            <p:nvPr/>
          </p:nvGrpSpPr>
          <p:grpSpPr>
            <a:xfrm>
              <a:off x="558859" y="2427004"/>
              <a:ext cx="458224" cy="523616"/>
              <a:chOff x="608609" y="2370079"/>
              <a:chExt cx="458224" cy="523616"/>
            </a:xfrm>
          </p:grpSpPr>
          <p:grpSp>
            <p:nvGrpSpPr>
              <p:cNvPr id="7198" name="Google Shape;7198;p73"/>
              <p:cNvGrpSpPr/>
              <p:nvPr/>
            </p:nvGrpSpPr>
            <p:grpSpPr>
              <a:xfrm>
                <a:off x="608609" y="2665704"/>
                <a:ext cx="458224" cy="227991"/>
                <a:chOff x="5668659" y="1713442"/>
                <a:chExt cx="458224" cy="227991"/>
              </a:xfrm>
            </p:grpSpPr>
            <p:grpSp>
              <p:nvGrpSpPr>
                <p:cNvPr id="7199" name="Google Shape;7199;p73"/>
                <p:cNvGrpSpPr/>
                <p:nvPr/>
              </p:nvGrpSpPr>
              <p:grpSpPr>
                <a:xfrm>
                  <a:off x="5802485" y="1713507"/>
                  <a:ext cx="188679" cy="227926"/>
                  <a:chOff x="5802485" y="1713507"/>
                  <a:chExt cx="188679" cy="227926"/>
                </a:xfrm>
              </p:grpSpPr>
              <p:sp>
                <p:nvSpPr>
                  <p:cNvPr id="7200" name="Google Shape;7200;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3"/>
                <p:cNvGrpSpPr/>
                <p:nvPr/>
              </p:nvGrpSpPr>
              <p:grpSpPr>
                <a:xfrm>
                  <a:off x="5936312" y="1713442"/>
                  <a:ext cx="190570" cy="227991"/>
                  <a:chOff x="5936312" y="1713442"/>
                  <a:chExt cx="190570" cy="227991"/>
                </a:xfrm>
              </p:grpSpPr>
              <p:sp>
                <p:nvSpPr>
                  <p:cNvPr id="7203" name="Google Shape;7203;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06" name="Google Shape;7206;p73"/>
                <p:cNvGrpSpPr/>
                <p:nvPr/>
              </p:nvGrpSpPr>
              <p:grpSpPr>
                <a:xfrm>
                  <a:off x="5668659" y="1714000"/>
                  <a:ext cx="193488" cy="227433"/>
                  <a:chOff x="5668659" y="1714000"/>
                  <a:chExt cx="193488" cy="227433"/>
                </a:xfrm>
              </p:grpSpPr>
              <p:sp>
                <p:nvSpPr>
                  <p:cNvPr id="7207" name="Google Shape;7207;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9" name="Google Shape;7209;p73"/>
              <p:cNvGrpSpPr/>
              <p:nvPr/>
            </p:nvGrpSpPr>
            <p:grpSpPr>
              <a:xfrm>
                <a:off x="608609" y="2511879"/>
                <a:ext cx="458224" cy="227991"/>
                <a:chOff x="5668659" y="1713442"/>
                <a:chExt cx="458224" cy="227991"/>
              </a:xfrm>
            </p:grpSpPr>
            <p:grpSp>
              <p:nvGrpSpPr>
                <p:cNvPr id="7210" name="Google Shape;7210;p73"/>
                <p:cNvGrpSpPr/>
                <p:nvPr/>
              </p:nvGrpSpPr>
              <p:grpSpPr>
                <a:xfrm>
                  <a:off x="5802485" y="1713507"/>
                  <a:ext cx="188679" cy="227926"/>
                  <a:chOff x="5802485" y="1713507"/>
                  <a:chExt cx="188679" cy="227926"/>
                </a:xfrm>
              </p:grpSpPr>
              <p:sp>
                <p:nvSpPr>
                  <p:cNvPr id="7211" name="Google Shape;7211;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3"/>
                <p:cNvGrpSpPr/>
                <p:nvPr/>
              </p:nvGrpSpPr>
              <p:grpSpPr>
                <a:xfrm>
                  <a:off x="5936312" y="1713442"/>
                  <a:ext cx="190570" cy="227991"/>
                  <a:chOff x="5936312" y="1713442"/>
                  <a:chExt cx="190570" cy="227991"/>
                </a:xfrm>
              </p:grpSpPr>
              <p:sp>
                <p:nvSpPr>
                  <p:cNvPr id="7214" name="Google Shape;7214;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17" name="Google Shape;7217;p73"/>
                <p:cNvGrpSpPr/>
                <p:nvPr/>
              </p:nvGrpSpPr>
              <p:grpSpPr>
                <a:xfrm>
                  <a:off x="5668659" y="1714000"/>
                  <a:ext cx="193488" cy="227433"/>
                  <a:chOff x="5668659" y="1714000"/>
                  <a:chExt cx="193488" cy="227433"/>
                </a:xfrm>
              </p:grpSpPr>
              <p:sp>
                <p:nvSpPr>
                  <p:cNvPr id="7218" name="Google Shape;7218;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0" name="Google Shape;7220;p73"/>
              <p:cNvGrpSpPr/>
              <p:nvPr/>
            </p:nvGrpSpPr>
            <p:grpSpPr>
              <a:xfrm>
                <a:off x="608609" y="2370079"/>
                <a:ext cx="458224" cy="227991"/>
                <a:chOff x="5668659" y="1713442"/>
                <a:chExt cx="458224" cy="227991"/>
              </a:xfrm>
            </p:grpSpPr>
            <p:grpSp>
              <p:nvGrpSpPr>
                <p:cNvPr id="7221" name="Google Shape;7221;p73"/>
                <p:cNvGrpSpPr/>
                <p:nvPr/>
              </p:nvGrpSpPr>
              <p:grpSpPr>
                <a:xfrm>
                  <a:off x="5802485" y="1713507"/>
                  <a:ext cx="188679" cy="227926"/>
                  <a:chOff x="5802485" y="1713507"/>
                  <a:chExt cx="188679" cy="227926"/>
                </a:xfrm>
              </p:grpSpPr>
              <p:sp>
                <p:nvSpPr>
                  <p:cNvPr id="7222" name="Google Shape;7222;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73"/>
                <p:cNvGrpSpPr/>
                <p:nvPr/>
              </p:nvGrpSpPr>
              <p:grpSpPr>
                <a:xfrm>
                  <a:off x="5936312" y="1713442"/>
                  <a:ext cx="190570" cy="227991"/>
                  <a:chOff x="5936312" y="1713442"/>
                  <a:chExt cx="190570" cy="227991"/>
                </a:xfrm>
              </p:grpSpPr>
              <p:sp>
                <p:nvSpPr>
                  <p:cNvPr id="7225" name="Google Shape;7225;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28" name="Google Shape;7228;p73"/>
                <p:cNvGrpSpPr/>
                <p:nvPr/>
              </p:nvGrpSpPr>
              <p:grpSpPr>
                <a:xfrm>
                  <a:off x="5668659" y="1714000"/>
                  <a:ext cx="193488" cy="227433"/>
                  <a:chOff x="5668659" y="1714000"/>
                  <a:chExt cx="193488" cy="227433"/>
                </a:xfrm>
              </p:grpSpPr>
              <p:sp>
                <p:nvSpPr>
                  <p:cNvPr id="7229" name="Google Shape;7229;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31" name="Google Shape;7231;p73"/>
            <p:cNvGrpSpPr/>
            <p:nvPr/>
          </p:nvGrpSpPr>
          <p:grpSpPr>
            <a:xfrm>
              <a:off x="506259" y="2485404"/>
              <a:ext cx="458224" cy="523616"/>
              <a:chOff x="608609" y="2370079"/>
              <a:chExt cx="458224" cy="523616"/>
            </a:xfrm>
          </p:grpSpPr>
          <p:grpSp>
            <p:nvGrpSpPr>
              <p:cNvPr id="7232" name="Google Shape;7232;p73"/>
              <p:cNvGrpSpPr/>
              <p:nvPr/>
            </p:nvGrpSpPr>
            <p:grpSpPr>
              <a:xfrm>
                <a:off x="608609" y="2665704"/>
                <a:ext cx="458224" cy="227991"/>
                <a:chOff x="5668659" y="1713442"/>
                <a:chExt cx="458224" cy="227991"/>
              </a:xfrm>
            </p:grpSpPr>
            <p:grpSp>
              <p:nvGrpSpPr>
                <p:cNvPr id="7233" name="Google Shape;7233;p73"/>
                <p:cNvGrpSpPr/>
                <p:nvPr/>
              </p:nvGrpSpPr>
              <p:grpSpPr>
                <a:xfrm>
                  <a:off x="5802485" y="1713507"/>
                  <a:ext cx="188679" cy="227926"/>
                  <a:chOff x="5802485" y="1713507"/>
                  <a:chExt cx="188679" cy="227926"/>
                </a:xfrm>
              </p:grpSpPr>
              <p:sp>
                <p:nvSpPr>
                  <p:cNvPr id="7234" name="Google Shape;7234;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73"/>
                <p:cNvGrpSpPr/>
                <p:nvPr/>
              </p:nvGrpSpPr>
              <p:grpSpPr>
                <a:xfrm>
                  <a:off x="5936312" y="1713442"/>
                  <a:ext cx="190570" cy="227991"/>
                  <a:chOff x="5936312" y="1713442"/>
                  <a:chExt cx="190570" cy="227991"/>
                </a:xfrm>
              </p:grpSpPr>
              <p:sp>
                <p:nvSpPr>
                  <p:cNvPr id="7237" name="Google Shape;7237;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40" name="Google Shape;7240;p73"/>
                <p:cNvGrpSpPr/>
                <p:nvPr/>
              </p:nvGrpSpPr>
              <p:grpSpPr>
                <a:xfrm>
                  <a:off x="5668659" y="1714000"/>
                  <a:ext cx="193488" cy="227433"/>
                  <a:chOff x="5668659" y="1714000"/>
                  <a:chExt cx="193488" cy="227433"/>
                </a:xfrm>
              </p:grpSpPr>
              <p:sp>
                <p:nvSpPr>
                  <p:cNvPr id="7241" name="Google Shape;7241;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3" name="Google Shape;7243;p73"/>
              <p:cNvGrpSpPr/>
              <p:nvPr/>
            </p:nvGrpSpPr>
            <p:grpSpPr>
              <a:xfrm>
                <a:off x="608609" y="2511879"/>
                <a:ext cx="458224" cy="227991"/>
                <a:chOff x="5668659" y="1713442"/>
                <a:chExt cx="458224" cy="227991"/>
              </a:xfrm>
            </p:grpSpPr>
            <p:grpSp>
              <p:nvGrpSpPr>
                <p:cNvPr id="7244" name="Google Shape;7244;p73"/>
                <p:cNvGrpSpPr/>
                <p:nvPr/>
              </p:nvGrpSpPr>
              <p:grpSpPr>
                <a:xfrm>
                  <a:off x="5802485" y="1713507"/>
                  <a:ext cx="188679" cy="227926"/>
                  <a:chOff x="5802485" y="1713507"/>
                  <a:chExt cx="188679" cy="227926"/>
                </a:xfrm>
              </p:grpSpPr>
              <p:sp>
                <p:nvSpPr>
                  <p:cNvPr id="7245" name="Google Shape;7245;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3"/>
                <p:cNvGrpSpPr/>
                <p:nvPr/>
              </p:nvGrpSpPr>
              <p:grpSpPr>
                <a:xfrm>
                  <a:off x="5936312" y="1713442"/>
                  <a:ext cx="190570" cy="227991"/>
                  <a:chOff x="5936312" y="1713442"/>
                  <a:chExt cx="190570" cy="227991"/>
                </a:xfrm>
              </p:grpSpPr>
              <p:sp>
                <p:nvSpPr>
                  <p:cNvPr id="7248" name="Google Shape;7248;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51" name="Google Shape;7251;p73"/>
                <p:cNvGrpSpPr/>
                <p:nvPr/>
              </p:nvGrpSpPr>
              <p:grpSpPr>
                <a:xfrm>
                  <a:off x="5668659" y="1714000"/>
                  <a:ext cx="193488" cy="227433"/>
                  <a:chOff x="5668659" y="1714000"/>
                  <a:chExt cx="193488" cy="227433"/>
                </a:xfrm>
              </p:grpSpPr>
              <p:sp>
                <p:nvSpPr>
                  <p:cNvPr id="7252" name="Google Shape;7252;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4" name="Google Shape;7254;p73"/>
              <p:cNvGrpSpPr/>
              <p:nvPr/>
            </p:nvGrpSpPr>
            <p:grpSpPr>
              <a:xfrm>
                <a:off x="608609" y="2370079"/>
                <a:ext cx="458224" cy="227991"/>
                <a:chOff x="5668659" y="1713442"/>
                <a:chExt cx="458224" cy="227991"/>
              </a:xfrm>
            </p:grpSpPr>
            <p:grpSp>
              <p:nvGrpSpPr>
                <p:cNvPr id="7255" name="Google Shape;7255;p73"/>
                <p:cNvGrpSpPr/>
                <p:nvPr/>
              </p:nvGrpSpPr>
              <p:grpSpPr>
                <a:xfrm>
                  <a:off x="5802485" y="1713507"/>
                  <a:ext cx="188679" cy="227926"/>
                  <a:chOff x="5802485" y="1713507"/>
                  <a:chExt cx="188679" cy="227926"/>
                </a:xfrm>
              </p:grpSpPr>
              <p:sp>
                <p:nvSpPr>
                  <p:cNvPr id="7256" name="Google Shape;7256;p73"/>
                  <p:cNvSpPr/>
                  <p:nvPr/>
                </p:nvSpPr>
                <p:spPr>
                  <a:xfrm>
                    <a:off x="5802485" y="1775533"/>
                    <a:ext cx="133800" cy="165900"/>
                  </a:xfrm>
                  <a:prstGeom prst="rect">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5806065" y="1713507"/>
                    <a:ext cx="185100" cy="55200"/>
                  </a:xfrm>
                  <a:prstGeom prst="parallelogram">
                    <a:avLst>
                      <a:gd name="adj" fmla="val 99657"/>
                    </a:avLst>
                  </a:prstGeom>
                  <a:gradFill>
                    <a:gsLst>
                      <a:gs pos="0">
                        <a:srgbClr val="DBD4EB"/>
                      </a:gs>
                      <a:gs pos="100000">
                        <a:srgbClr val="9180BB"/>
                      </a:gs>
                    </a:gsLst>
                    <a:lin ang="1619866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73"/>
                <p:cNvGrpSpPr/>
                <p:nvPr/>
              </p:nvGrpSpPr>
              <p:grpSpPr>
                <a:xfrm>
                  <a:off x="5936312" y="1713442"/>
                  <a:ext cx="190570" cy="227991"/>
                  <a:chOff x="5936312" y="1713442"/>
                  <a:chExt cx="190570" cy="227991"/>
                </a:xfrm>
              </p:grpSpPr>
              <p:sp>
                <p:nvSpPr>
                  <p:cNvPr id="7259" name="Google Shape;7259;p73"/>
                  <p:cNvSpPr/>
                  <p:nvPr/>
                </p:nvSpPr>
                <p:spPr>
                  <a:xfrm>
                    <a:off x="5936312" y="1775533"/>
                    <a:ext cx="133800" cy="165900"/>
                  </a:xfrm>
                  <a:prstGeom prst="rect">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939251" y="1713442"/>
                    <a:ext cx="185100" cy="55200"/>
                  </a:xfrm>
                  <a:prstGeom prst="parallelogram">
                    <a:avLst>
                      <a:gd name="adj" fmla="val 91890"/>
                    </a:avLst>
                  </a:prstGeom>
                  <a:gradFill>
                    <a:gsLst>
                      <a:gs pos="0">
                        <a:srgbClr val="E0EDBA"/>
                      </a:gs>
                      <a:gs pos="100000">
                        <a:srgbClr val="DE87F1"/>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6072171" y="1714983"/>
                    <a:ext cx="54712" cy="221916"/>
                  </a:xfrm>
                  <a:custGeom>
                    <a:avLst/>
                    <a:gdLst/>
                    <a:ahLst/>
                    <a:cxnLst/>
                    <a:rect l="l" t="t" r="r" b="b"/>
                    <a:pathLst>
                      <a:path w="3501" h="12382" extrusionOk="0">
                        <a:moveTo>
                          <a:pt x="0" y="3453"/>
                        </a:moveTo>
                        <a:lnTo>
                          <a:pt x="3501" y="0"/>
                        </a:lnTo>
                        <a:lnTo>
                          <a:pt x="3501" y="9001"/>
                        </a:lnTo>
                        <a:lnTo>
                          <a:pt x="167" y="12382"/>
                        </a:lnTo>
                        <a:close/>
                      </a:path>
                    </a:pathLst>
                  </a:custGeom>
                  <a:gradFill>
                    <a:gsLst>
                      <a:gs pos="0">
                        <a:srgbClr val="E0EDBA"/>
                      </a:gs>
                      <a:gs pos="100000">
                        <a:srgbClr val="DE87F1"/>
                      </a:gs>
                    </a:gsLst>
                    <a:lin ang="13500032" scaled="0"/>
                  </a:gradFill>
                  <a:ln w="9525" cap="flat" cmpd="sng">
                    <a:solidFill>
                      <a:schemeClr val="dk2"/>
                    </a:solidFill>
                    <a:prstDash val="solid"/>
                    <a:round/>
                    <a:headEnd type="none" w="med" len="med"/>
                    <a:tailEnd type="none" w="med" len="med"/>
                  </a:ln>
                </p:spPr>
              </p:sp>
            </p:grpSp>
            <p:grpSp>
              <p:nvGrpSpPr>
                <p:cNvPr id="7262" name="Google Shape;7262;p73"/>
                <p:cNvGrpSpPr/>
                <p:nvPr/>
              </p:nvGrpSpPr>
              <p:grpSpPr>
                <a:xfrm>
                  <a:off x="5668659" y="1714000"/>
                  <a:ext cx="193488" cy="227433"/>
                  <a:chOff x="5668659" y="1714000"/>
                  <a:chExt cx="193488" cy="227433"/>
                </a:xfrm>
              </p:grpSpPr>
              <p:sp>
                <p:nvSpPr>
                  <p:cNvPr id="7263" name="Google Shape;7263;p73"/>
                  <p:cNvSpPr/>
                  <p:nvPr/>
                </p:nvSpPr>
                <p:spPr>
                  <a:xfrm>
                    <a:off x="5673447" y="1714000"/>
                    <a:ext cx="188700" cy="55200"/>
                  </a:xfrm>
                  <a:prstGeom prst="parallelogram">
                    <a:avLst>
                      <a:gd name="adj" fmla="val 94805"/>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668659" y="1775533"/>
                    <a:ext cx="133800" cy="165900"/>
                  </a:xfrm>
                  <a:prstGeom prst="rect">
                    <a:avLst/>
                  </a:prstGeom>
                  <a:gradFill>
                    <a:gsLst>
                      <a:gs pos="0">
                        <a:srgbClr val="D8EDBA"/>
                      </a:gs>
                      <a:gs pos="100000">
                        <a:srgbClr val="FE9696"/>
                      </a:gs>
                    </a:gsLst>
                    <a:lin ang="1350003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cxnSp>
        <p:nvCxnSpPr>
          <p:cNvPr id="7265" name="Google Shape;7265;p73"/>
          <p:cNvCxnSpPr>
            <a:endCxn id="7054" idx="1"/>
          </p:cNvCxnSpPr>
          <p:nvPr/>
        </p:nvCxnSpPr>
        <p:spPr>
          <a:xfrm rot="10800000" flipH="1">
            <a:off x="4926084" y="1849746"/>
            <a:ext cx="512400" cy="39900"/>
          </a:xfrm>
          <a:prstGeom prst="curvedConnector3">
            <a:avLst>
              <a:gd name="adj1" fmla="val 50000"/>
            </a:avLst>
          </a:prstGeom>
          <a:noFill/>
          <a:ln w="19050" cap="flat" cmpd="sng">
            <a:solidFill>
              <a:srgbClr val="F4CCCC"/>
            </a:solidFill>
            <a:prstDash val="solid"/>
            <a:round/>
            <a:headEnd type="none" w="med" len="med"/>
            <a:tailEnd type="triangle" w="med" len="med"/>
          </a:ln>
        </p:spPr>
      </p:cxn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269"/>
        <p:cNvGrpSpPr/>
        <p:nvPr/>
      </p:nvGrpSpPr>
      <p:grpSpPr>
        <a:xfrm>
          <a:off x="0" y="0"/>
          <a:ext cx="0" cy="0"/>
          <a:chOff x="0" y="0"/>
          <a:chExt cx="0" cy="0"/>
        </a:xfrm>
      </p:grpSpPr>
      <p:sp>
        <p:nvSpPr>
          <p:cNvPr id="7270" name="Google Shape;7270;p74"/>
          <p:cNvSpPr/>
          <p:nvPr/>
        </p:nvSpPr>
        <p:spPr>
          <a:xfrm>
            <a:off x="1201250"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71" name="Google Shape;7271;p74"/>
          <p:cNvSpPr/>
          <p:nvPr/>
        </p:nvSpPr>
        <p:spPr>
          <a:xfrm>
            <a:off x="1648094" y="10769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72" name="Google Shape;7272;p74"/>
          <p:cNvSpPr/>
          <p:nvPr/>
        </p:nvSpPr>
        <p:spPr>
          <a:xfrm>
            <a:off x="2093300"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73" name="Google Shape;7273;p74"/>
          <p:cNvSpPr/>
          <p:nvPr/>
        </p:nvSpPr>
        <p:spPr>
          <a:xfrm>
            <a:off x="2540144" y="10769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274" name="Google Shape;7274;p74"/>
          <p:cNvSpPr/>
          <p:nvPr/>
        </p:nvSpPr>
        <p:spPr>
          <a:xfrm>
            <a:off x="1201250" y="1523819"/>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7275" name="Google Shape;7275;p74"/>
          <p:cNvSpPr/>
          <p:nvPr/>
        </p:nvSpPr>
        <p:spPr>
          <a:xfrm>
            <a:off x="1648107" y="1523844"/>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276" name="Google Shape;7276;p74"/>
          <p:cNvSpPr/>
          <p:nvPr/>
        </p:nvSpPr>
        <p:spPr>
          <a:xfrm>
            <a:off x="2093300"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p:txBody>
      </p:sp>
      <p:sp>
        <p:nvSpPr>
          <p:cNvPr id="7277" name="Google Shape;7277;p74"/>
          <p:cNvSpPr/>
          <p:nvPr/>
        </p:nvSpPr>
        <p:spPr>
          <a:xfrm>
            <a:off x="2540144" y="1523819"/>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278" name="Google Shape;7278;p74"/>
          <p:cNvSpPr/>
          <p:nvPr/>
        </p:nvSpPr>
        <p:spPr>
          <a:xfrm>
            <a:off x="1201250"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79" name="Google Shape;7279;p74"/>
          <p:cNvSpPr/>
          <p:nvPr/>
        </p:nvSpPr>
        <p:spPr>
          <a:xfrm>
            <a:off x="1648094" y="1970664"/>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80" name="Google Shape;7280;p74"/>
          <p:cNvSpPr/>
          <p:nvPr/>
        </p:nvSpPr>
        <p:spPr>
          <a:xfrm>
            <a:off x="2093300"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81" name="Google Shape;7281;p74"/>
          <p:cNvSpPr/>
          <p:nvPr/>
        </p:nvSpPr>
        <p:spPr>
          <a:xfrm>
            <a:off x="2540144" y="1970664"/>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282" name="Google Shape;7282;p74"/>
          <p:cNvSpPr/>
          <p:nvPr/>
        </p:nvSpPr>
        <p:spPr>
          <a:xfrm>
            <a:off x="1201250"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283" name="Google Shape;7283;p74"/>
          <p:cNvSpPr/>
          <p:nvPr/>
        </p:nvSpPr>
        <p:spPr>
          <a:xfrm>
            <a:off x="1648094" y="2417508"/>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7284" name="Google Shape;7284;p74"/>
          <p:cNvSpPr/>
          <p:nvPr/>
        </p:nvSpPr>
        <p:spPr>
          <a:xfrm>
            <a:off x="2093300"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85" name="Google Shape;7285;p74"/>
          <p:cNvSpPr/>
          <p:nvPr/>
        </p:nvSpPr>
        <p:spPr>
          <a:xfrm>
            <a:off x="2540144" y="2417508"/>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7286" name="Google Shape;7286;p74"/>
          <p:cNvSpPr/>
          <p:nvPr/>
        </p:nvSpPr>
        <p:spPr>
          <a:xfrm>
            <a:off x="4800600" y="1522175"/>
            <a:ext cx="445200" cy="4452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7287" name="Google Shape;7287;p74"/>
          <p:cNvSpPr/>
          <p:nvPr/>
        </p:nvSpPr>
        <p:spPr>
          <a:xfrm>
            <a:off x="5247444" y="1522175"/>
            <a:ext cx="445200" cy="4452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8</a:t>
            </a:r>
            <a:endParaRPr/>
          </a:p>
        </p:txBody>
      </p:sp>
      <p:sp>
        <p:nvSpPr>
          <p:cNvPr id="7288" name="Google Shape;7288;p74"/>
          <p:cNvSpPr/>
          <p:nvPr/>
        </p:nvSpPr>
        <p:spPr>
          <a:xfrm>
            <a:off x="4800600" y="1969019"/>
            <a:ext cx="445200" cy="445200"/>
          </a:xfrm>
          <a:prstGeom prst="rect">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7289" name="Google Shape;7289;p74"/>
          <p:cNvSpPr/>
          <p:nvPr/>
        </p:nvSpPr>
        <p:spPr>
          <a:xfrm>
            <a:off x="5247444" y="1969019"/>
            <a:ext cx="445200" cy="4452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cxnSp>
        <p:nvCxnSpPr>
          <p:cNvPr id="7290" name="Google Shape;7290;p74"/>
          <p:cNvCxnSpPr/>
          <p:nvPr/>
        </p:nvCxnSpPr>
        <p:spPr>
          <a:xfrm>
            <a:off x="1221950" y="3003125"/>
            <a:ext cx="1781100" cy="0"/>
          </a:xfrm>
          <a:prstGeom prst="straightConnector1">
            <a:avLst/>
          </a:prstGeom>
          <a:noFill/>
          <a:ln w="19050" cap="flat" cmpd="sng">
            <a:solidFill>
              <a:schemeClr val="dk2"/>
            </a:solidFill>
            <a:prstDash val="solid"/>
            <a:round/>
            <a:headEnd type="none" w="med" len="med"/>
            <a:tailEnd type="triangle" w="med" len="med"/>
          </a:ln>
        </p:spPr>
      </p:cxnSp>
      <p:cxnSp>
        <p:nvCxnSpPr>
          <p:cNvPr id="7291" name="Google Shape;7291;p74"/>
          <p:cNvCxnSpPr/>
          <p:nvPr/>
        </p:nvCxnSpPr>
        <p:spPr>
          <a:xfrm rot="10800000">
            <a:off x="1055484" y="1110119"/>
            <a:ext cx="0" cy="1664400"/>
          </a:xfrm>
          <a:prstGeom prst="straightConnector1">
            <a:avLst/>
          </a:prstGeom>
          <a:noFill/>
          <a:ln w="19050" cap="flat" cmpd="sng">
            <a:solidFill>
              <a:schemeClr val="dk2"/>
            </a:solidFill>
            <a:prstDash val="solid"/>
            <a:round/>
            <a:headEnd type="none" w="med" len="med"/>
            <a:tailEnd type="triangle" w="med" len="med"/>
          </a:ln>
        </p:spPr>
      </p:cxnSp>
      <p:sp>
        <p:nvSpPr>
          <p:cNvPr id="7292" name="Google Shape;7292;p74"/>
          <p:cNvSpPr/>
          <p:nvPr/>
        </p:nvSpPr>
        <p:spPr>
          <a:xfrm>
            <a:off x="1490337" y="1110118"/>
            <a:ext cx="1045800" cy="10458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3" name="Google Shape;7293;p74"/>
          <p:cNvCxnSpPr>
            <a:stCxn id="7292" idx="0"/>
            <a:endCxn id="7286" idx="0"/>
          </p:cNvCxnSpPr>
          <p:nvPr/>
        </p:nvCxnSpPr>
        <p:spPr>
          <a:xfrm rot="-5400000" flipH="1">
            <a:off x="3312087" y="-188732"/>
            <a:ext cx="412200" cy="3009900"/>
          </a:xfrm>
          <a:prstGeom prst="curvedConnector3">
            <a:avLst>
              <a:gd name="adj1" fmla="val -57769"/>
            </a:avLst>
          </a:prstGeom>
          <a:noFill/>
          <a:ln w="19050" cap="flat" cmpd="sng">
            <a:solidFill>
              <a:schemeClr val="dk2"/>
            </a:solidFill>
            <a:prstDash val="solid"/>
            <a:round/>
            <a:headEnd type="none" w="med" len="med"/>
            <a:tailEnd type="triangle" w="med" len="med"/>
          </a:ln>
        </p:spPr>
      </p:cxnSp>
      <p:sp>
        <p:nvSpPr>
          <p:cNvPr id="7294" name="Google Shape;7294;p74"/>
          <p:cNvSpPr txBox="1"/>
          <p:nvPr/>
        </p:nvSpPr>
        <p:spPr>
          <a:xfrm>
            <a:off x="3230756" y="388875"/>
            <a:ext cx="17190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Max(1,1,5,6) = 6</a:t>
            </a:r>
            <a:endParaRPr/>
          </a:p>
        </p:txBody>
      </p:sp>
      <p:sp>
        <p:nvSpPr>
          <p:cNvPr id="7295" name="Google Shape;7295;p74"/>
          <p:cNvSpPr txBox="1"/>
          <p:nvPr/>
        </p:nvSpPr>
        <p:spPr>
          <a:xfrm>
            <a:off x="1201256" y="2920300"/>
            <a:ext cx="171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Image Representation</a:t>
            </a:r>
            <a:endParaRPr/>
          </a:p>
        </p:txBody>
      </p:sp>
      <p:sp>
        <p:nvSpPr>
          <p:cNvPr id="7296" name="Google Shape;7296;p74"/>
          <p:cNvSpPr txBox="1"/>
          <p:nvPr/>
        </p:nvSpPr>
        <p:spPr>
          <a:xfrm>
            <a:off x="900936" y="770250"/>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a:t>
            </a:r>
            <a:endParaRPr/>
          </a:p>
        </p:txBody>
      </p:sp>
      <p:sp>
        <p:nvSpPr>
          <p:cNvPr id="7297" name="Google Shape;7297;p74"/>
          <p:cNvSpPr txBox="1"/>
          <p:nvPr/>
        </p:nvSpPr>
        <p:spPr>
          <a:xfrm>
            <a:off x="2912156" y="2808836"/>
            <a:ext cx="445200" cy="6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X</a:t>
            </a:r>
            <a:endParaRPr/>
          </a:p>
        </p:txBody>
      </p:sp>
      <p:cxnSp>
        <p:nvCxnSpPr>
          <p:cNvPr id="7298" name="Google Shape;7298;p74"/>
          <p:cNvCxnSpPr/>
          <p:nvPr/>
        </p:nvCxnSpPr>
        <p:spPr>
          <a:xfrm>
            <a:off x="3158450" y="1946850"/>
            <a:ext cx="1491300" cy="0"/>
          </a:xfrm>
          <a:prstGeom prst="straightConnector1">
            <a:avLst/>
          </a:prstGeom>
          <a:noFill/>
          <a:ln w="9525" cap="flat" cmpd="sng">
            <a:solidFill>
              <a:schemeClr val="dk2"/>
            </a:solidFill>
            <a:prstDash val="solid"/>
            <a:round/>
            <a:headEnd type="none" w="med" len="med"/>
            <a:tailEnd type="triangle" w="med" len="med"/>
          </a:ln>
        </p:spPr>
      </p:cxnSp>
      <p:sp>
        <p:nvSpPr>
          <p:cNvPr id="7299" name="Google Shape;7299;p74"/>
          <p:cNvSpPr txBox="1"/>
          <p:nvPr/>
        </p:nvSpPr>
        <p:spPr>
          <a:xfrm>
            <a:off x="2970983" y="1894178"/>
            <a:ext cx="1847700" cy="88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Pooling performed with a 2x2 kernel and a stride of 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3" name="Google Shape;103;p18"/>
          <p:cNvSpPr/>
          <p:nvPr/>
        </p:nvSpPr>
        <p:spPr>
          <a:xfrm>
            <a:off x="4086600" y="161200"/>
            <a:ext cx="811500" cy="780600"/>
          </a:xfrm>
          <a:prstGeom prst="ellipse">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3" name="Google Shape;103;p18"/>
          <p:cNvSpPr/>
          <p:nvPr/>
        </p:nvSpPr>
        <p:spPr>
          <a:xfrm>
            <a:off x="4086600" y="161200"/>
            <a:ext cx="811500" cy="780600"/>
          </a:xfrm>
          <a:prstGeom prst="ellipse">
            <a:avLst/>
          </a:prstGeom>
          <a:gradFill>
            <a:gsLst>
              <a:gs pos="0">
                <a:srgbClr val="00FFFF"/>
              </a:gs>
              <a:gs pos="100000">
                <a:srgbClr val="B0DAF1"/>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endParaRPr>
              <a:solidFill>
                <a:srgbClr val="666666"/>
              </a:solidFill>
            </a:endParaRPr>
          </a:p>
        </p:txBody>
      </p:sp>
    </p:spTree>
    <p:extLst>
      <p:ext uri="{BB962C8B-B14F-4D97-AF65-F5344CB8AC3E}">
        <p14:creationId xmlns:p14="http://schemas.microsoft.com/office/powerpoint/2010/main" val="41373643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TotalTime>
  <Words>2919</Words>
  <Application>Microsoft Office PowerPoint</Application>
  <PresentationFormat>全屏显示(16:9)</PresentationFormat>
  <Paragraphs>921</Paragraphs>
  <Slides>73</Slides>
  <Notes>73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73</vt:i4>
      </vt:variant>
    </vt:vector>
  </HeadingPairs>
  <TitlesOfParts>
    <vt:vector size="79" baseType="lpstr">
      <vt:lpstr>Consolas</vt:lpstr>
      <vt:lpstr>Arial</vt:lpstr>
      <vt:lpstr>Times New Roman</vt:lpstr>
      <vt:lpstr>Roboto</vt:lpstr>
      <vt:lpstr>Nanum Gothic</vt:lpstr>
      <vt:lpstr>Simple Light</vt:lpstr>
      <vt:lpstr>ML Visuals By dair.ai  https://github.com/dair-ai/ml-visuals</vt:lpstr>
      <vt:lpstr>Basic ML Visuals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Abstract backgrounds</vt:lpstr>
      <vt:lpstr>PowerPoint 演示文稿</vt:lpstr>
      <vt:lpstr>PowerPoint 演示文稿</vt:lpstr>
      <vt:lpstr>PowerPoint 演示文稿</vt:lpstr>
      <vt:lpstr>PowerPoint 演示文稿</vt:lpstr>
      <vt:lpstr>Gradient Backgrounds</vt:lpstr>
      <vt:lpstr>PowerPoint 演示文稿</vt:lpstr>
      <vt:lpstr>PowerPoint 演示文稿</vt:lpstr>
      <vt:lpstr>PowerPoint 演示文稿</vt:lpstr>
      <vt:lpstr>Community Contributions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Miscellaneous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 Visuals By dair.ai  https://github.com/dair-ai/ml-visuals</dc:title>
  <cp:lastModifiedBy>xwx</cp:lastModifiedBy>
  <cp:revision>18</cp:revision>
  <dcterms:modified xsi:type="dcterms:W3CDTF">2024-04-25T06:50:13Z</dcterms:modified>
</cp:coreProperties>
</file>